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9" r:id="rId4"/>
    <p:sldId id="259" r:id="rId5"/>
    <p:sldId id="267" r:id="rId6"/>
    <p:sldId id="272" r:id="rId7"/>
    <p:sldId id="270" r:id="rId8"/>
    <p:sldId id="265" r:id="rId9"/>
    <p:sldId id="264" r:id="rId10"/>
    <p:sldId id="266" r:id="rId11"/>
    <p:sldId id="258" r:id="rId12"/>
    <p:sldId id="271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6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8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57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36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94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6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12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0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8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714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214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60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6294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270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947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32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2F7853-20C9-4FD9-9939-54664CBF061E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68A58E5-152E-477D-911A-72D12BA3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47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i="1" u="sng" dirty="0" smtClean="0">
                <a:solidFill>
                  <a:schemeClr val="tx1"/>
                </a:solidFill>
                <a:latin typeface="Algerian" panose="04020705040A02060702" pitchFamily="82" charset="0"/>
              </a:rPr>
              <a:t>Diet of Renal Failure</a:t>
            </a:r>
            <a:endParaRPr lang="en-US" sz="6000" b="1" i="1" u="sng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                                                       Made by-</a:t>
            </a:r>
          </a:p>
          <a:p>
            <a:r>
              <a:rPr lang="en-US" dirty="0" smtClean="0"/>
              <a:t>                                                                           </a:t>
            </a:r>
            <a:r>
              <a:rPr lang="en-US" b="1" i="1" dirty="0" smtClean="0"/>
              <a:t>SAKIB KHAN</a:t>
            </a:r>
          </a:p>
          <a:p>
            <a:r>
              <a:rPr lang="en-US" dirty="0" smtClean="0"/>
              <a:t>                                                            </a:t>
            </a:r>
            <a:r>
              <a:rPr lang="en-US" b="1" i="1" dirty="0" smtClean="0"/>
              <a:t>PRAJWAL KHANDAIT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31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2082">
        <p15:prstTrans prst="curtains"/>
      </p:transition>
    </mc:Choice>
    <mc:Fallback xmlns="">
      <p:transition spd="slow" advTm="20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00B0F0"/>
                </a:solidFill>
                <a:latin typeface="Algerian" panose="04020705040A02060702" pitchFamily="82" charset="0"/>
              </a:rPr>
              <a:t>RENAL FAILURE</a:t>
            </a:r>
            <a:endParaRPr lang="en-US" sz="8800" dirty="0"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Renal failure </a:t>
            </a:r>
            <a:r>
              <a:rPr lang="en-US" dirty="0" smtClean="0">
                <a:solidFill>
                  <a:srgbClr val="00B050"/>
                </a:solidFill>
              </a:rPr>
              <a:t>(Kidney failure) </a:t>
            </a:r>
            <a:r>
              <a:rPr lang="en-US" dirty="0" smtClean="0"/>
              <a:t>is the condition in which the kidneys lose the ability to remove waste and balance fluids.  </a:t>
            </a:r>
          </a:p>
          <a:p>
            <a:r>
              <a:rPr lang="en-US" dirty="0"/>
              <a:t>The Renal system work together with the body’s urine system to collect the body’s waste products and expel them as urine.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Some people do not even know they have kidney disease until their kidney fails. Because people with kidney disease may not have any symptoms. Symptoms usually show up </a:t>
            </a:r>
            <a:r>
              <a:rPr lang="en-US" dirty="0" smtClean="0"/>
              <a:t>later in the progression.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88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693">
        <p15:prstTrans prst="drape"/>
      </p:transition>
    </mc:Choice>
    <mc:Fallback xmlns="">
      <p:transition spd="slow" advTm="16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5" y="605306"/>
            <a:ext cx="10966615" cy="5602311"/>
          </a:xfrm>
        </p:spPr>
      </p:pic>
    </p:spTree>
    <p:extLst>
      <p:ext uri="{BB962C8B-B14F-4D97-AF65-F5344CB8AC3E}">
        <p14:creationId xmlns:p14="http://schemas.microsoft.com/office/powerpoint/2010/main" val="2359054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;;;;;;;;;;;;;;;;;;;;;;;;;;;;;;;;;;;;;;;;;;;;;;;;;;;;;;;;;;;;;;;;;;;;;;;;;;;;;;;;;;;;;;;;;;;;;;;;;;;;;;;;;;;;;;;;;;;;;;;;;;;;;;;;;;;;;;;;;;;;;;;;;;;;;;;;;;;;;;;;;;;;;;;;;;;;;;;;;;;;;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99" y="627060"/>
            <a:ext cx="10826927" cy="5541919"/>
          </a:xfrm>
        </p:spPr>
      </p:pic>
    </p:spTree>
    <p:extLst>
      <p:ext uri="{BB962C8B-B14F-4D97-AF65-F5344CB8AC3E}">
        <p14:creationId xmlns:p14="http://schemas.microsoft.com/office/powerpoint/2010/main" val="1592373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7014" y="982132"/>
            <a:ext cx="4199584" cy="1303867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>
                <a:latin typeface="Bauhaus 93" panose="04030905020B02020C02" pitchFamily="82" charset="0"/>
              </a:rPr>
              <a:t>Breakfast Diet For Renal Patient</a:t>
            </a:r>
            <a:endParaRPr lang="en-US" dirty="0">
              <a:latin typeface="Bauhaus 93" panose="04030905020B02020C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1" y="586996"/>
            <a:ext cx="5971465" cy="5697895"/>
          </a:xfrm>
        </p:spPr>
      </p:pic>
      <p:sp>
        <p:nvSpPr>
          <p:cNvPr id="5" name="TextBox 4"/>
          <p:cNvSpPr txBox="1"/>
          <p:nvPr/>
        </p:nvSpPr>
        <p:spPr>
          <a:xfrm>
            <a:off x="6697014" y="2936383"/>
            <a:ext cx="46921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Patients can take herbal made green tea that </a:t>
            </a:r>
          </a:p>
          <a:p>
            <a:r>
              <a:rPr lang="en-US" dirty="0" smtClean="0"/>
              <a:t>includes ginger, red glover, basal leaves, </a:t>
            </a:r>
            <a:r>
              <a:rPr lang="en-US" dirty="0" err="1" smtClean="0"/>
              <a:t>cardi</a:t>
            </a:r>
            <a:r>
              <a:rPr lang="en-US" dirty="0" smtClean="0"/>
              <a:t>-</a:t>
            </a:r>
          </a:p>
          <a:p>
            <a:r>
              <a:rPr lang="en-US" dirty="0"/>
              <a:t>m</a:t>
            </a:r>
            <a:r>
              <a:rPr lang="en-US" dirty="0" smtClean="0"/>
              <a:t>om, etc.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Renal patient can take lukewarm water with </a:t>
            </a:r>
          </a:p>
          <a:p>
            <a:r>
              <a:rPr lang="en-US" dirty="0"/>
              <a:t>b</a:t>
            </a:r>
            <a:r>
              <a:rPr lang="en-US" dirty="0" smtClean="0"/>
              <a:t>asal (</a:t>
            </a:r>
            <a:r>
              <a:rPr lang="en-US" dirty="0" err="1" smtClean="0"/>
              <a:t>tulsi</a:t>
            </a:r>
            <a:r>
              <a:rPr lang="en-US" dirty="0" smtClean="0"/>
              <a:t>) leaves.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Black tea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 smtClean="0"/>
              <a:t>Ajwain</a:t>
            </a:r>
            <a:r>
              <a:rPr lang="en-US" dirty="0" smtClean="0"/>
              <a:t> tea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Things to avoid in breakfast consumption of tea and coffee. It will make blood acidic.</a:t>
            </a:r>
          </a:p>
          <a:p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38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91" y="627061"/>
            <a:ext cx="11003895" cy="5644950"/>
          </a:xfrm>
        </p:spPr>
      </p:pic>
    </p:spTree>
    <p:extLst>
      <p:ext uri="{BB962C8B-B14F-4D97-AF65-F5344CB8AC3E}">
        <p14:creationId xmlns:p14="http://schemas.microsoft.com/office/powerpoint/2010/main" val="349382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Bauhaus 93" panose="04030905020B02020C02" pitchFamily="82" charset="0"/>
              </a:rPr>
              <a:t>What to avoid ?</a:t>
            </a:r>
            <a:endParaRPr lang="en-US" dirty="0">
              <a:solidFill>
                <a:schemeClr val="tx1"/>
              </a:solidFill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patient must sure that they should not take curd.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They can consume any spices but they must sure to avoid chili and salt in their meal.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They also should avoid all sour eatables.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Lemons are great addition to a kidney friendly diet. They are low in potassium and plus contain high levels of citric acid which prevent kidney stones from forming.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658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34" y="618187"/>
            <a:ext cx="10993152" cy="5628068"/>
          </a:xfrm>
        </p:spPr>
      </p:pic>
    </p:spTree>
    <p:extLst>
      <p:ext uri="{BB962C8B-B14F-4D97-AF65-F5344CB8AC3E}">
        <p14:creationId xmlns:p14="http://schemas.microsoft.com/office/powerpoint/2010/main" val="272415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6" y="603878"/>
            <a:ext cx="10959921" cy="5577982"/>
          </a:xfrm>
        </p:spPr>
      </p:pic>
    </p:spTree>
    <p:extLst>
      <p:ext uri="{BB962C8B-B14F-4D97-AF65-F5344CB8AC3E}">
        <p14:creationId xmlns:p14="http://schemas.microsoft.com/office/powerpoint/2010/main" val="2734988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" y="605307"/>
            <a:ext cx="10971688" cy="5628068"/>
          </a:xfrm>
        </p:spPr>
      </p:pic>
    </p:spTree>
    <p:extLst>
      <p:ext uri="{BB962C8B-B14F-4D97-AF65-F5344CB8AC3E}">
        <p14:creationId xmlns:p14="http://schemas.microsoft.com/office/powerpoint/2010/main" val="427279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Maintenance of Electrolyte Balance</a:t>
            </a:r>
            <a:endParaRPr lang="en-US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kidneys function to regulate electrolyte concentrations.</a:t>
            </a:r>
          </a:p>
          <a:p>
            <a:r>
              <a:rPr lang="en-US" dirty="0" smtClean="0"/>
              <a:t>When the kidneys fail, electrolyte levels are not maintained-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Potassium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Sodium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Phosphate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Calcium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What To Consume?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Low Potassium containing Food</a:t>
            </a:r>
            <a:r>
              <a:rPr lang="en-US" dirty="0" smtClean="0"/>
              <a:t>:- Apple, Berry, Corn, Carrot, Spinach, etc.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Low Sodium containing Food</a:t>
            </a:r>
            <a:r>
              <a:rPr lang="en-US" dirty="0" smtClean="0"/>
              <a:t>:- Tomato, </a:t>
            </a:r>
            <a:r>
              <a:rPr lang="en-US" dirty="0" err="1" smtClean="0"/>
              <a:t>Brinjal</a:t>
            </a:r>
            <a:r>
              <a:rPr lang="en-US" dirty="0" smtClean="0"/>
              <a:t>, Broccoli, Beets, etc.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Low Calcium containing Food</a:t>
            </a:r>
            <a:r>
              <a:rPr lang="en-US" dirty="0" smtClean="0"/>
              <a:t>:- Strawberries, Asparagus, Rice, etc.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Low Phosphorus containing Food</a:t>
            </a:r>
            <a:r>
              <a:rPr lang="en-US" dirty="0" smtClean="0"/>
              <a:t>:- Cucumber, Onion, </a:t>
            </a:r>
            <a:r>
              <a:rPr lang="en-US" dirty="0" err="1" smtClean="0"/>
              <a:t>Raddish</a:t>
            </a:r>
            <a:r>
              <a:rPr lang="en-US" dirty="0" smtClean="0"/>
              <a:t>, Green beans,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18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63" y="631404"/>
            <a:ext cx="10974338" cy="5631609"/>
          </a:xfrm>
        </p:spPr>
      </p:pic>
    </p:spTree>
    <p:extLst>
      <p:ext uri="{BB962C8B-B14F-4D97-AF65-F5344CB8AC3E}">
        <p14:creationId xmlns:p14="http://schemas.microsoft.com/office/powerpoint/2010/main" val="1653419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376</TotalTime>
  <Words>321</Words>
  <Application>Microsoft Office PowerPoint</Application>
  <PresentationFormat>Widescreen</PresentationFormat>
  <Paragraphs>38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Algerian</vt:lpstr>
      <vt:lpstr>Arial</vt:lpstr>
      <vt:lpstr>Arial Black</vt:lpstr>
      <vt:lpstr>Bauhaus 93</vt:lpstr>
      <vt:lpstr>Garamond</vt:lpstr>
      <vt:lpstr>Wingdings</vt:lpstr>
      <vt:lpstr>Organic</vt:lpstr>
      <vt:lpstr>Diet of Renal Failure</vt:lpstr>
      <vt:lpstr>RENAL FAILURE</vt:lpstr>
      <vt:lpstr>PowerPoint Presentation</vt:lpstr>
      <vt:lpstr>;;;;;;;;;;;;;;;;;;;;;;;;;;;;;;;;;;;;;;;;;;;;;;;;;;;;;;;;;;;;;;;;;;;;;;;;;;;;;;;;;;;;;;;;;;;;;;;;;;;;;;;;;;;;;;;;;;;;;;;;;;;;;;;;;;;;;;;;;;;;;;;;;;;;;;;;;;;;;;;;;;;;;;;;;;;;;;;;;;;;; </vt:lpstr>
      <vt:lpstr>Breakfast Diet For Renal Patient</vt:lpstr>
      <vt:lpstr>PowerPoint Presentation</vt:lpstr>
      <vt:lpstr>What to avoid ?</vt:lpstr>
      <vt:lpstr>     </vt:lpstr>
      <vt:lpstr>PowerPoint Presentation</vt:lpstr>
      <vt:lpstr>PowerPoint Presentation</vt:lpstr>
      <vt:lpstr>Maintenance of Electrolyte Balance</vt:lpstr>
      <vt:lpstr>What To Consume?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 of Renal Failure</dc:title>
  <dc:creator>as</dc:creator>
  <cp:lastModifiedBy>as</cp:lastModifiedBy>
  <cp:revision>23</cp:revision>
  <dcterms:created xsi:type="dcterms:W3CDTF">2023-10-24T06:49:33Z</dcterms:created>
  <dcterms:modified xsi:type="dcterms:W3CDTF">2023-10-25T16:47:07Z</dcterms:modified>
</cp:coreProperties>
</file>