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33890-B9C6-4E2A-851B-DE01FA9B3EB0}" type="doc">
      <dgm:prSet loTypeId="urn:microsoft.com/office/officeart/2005/8/layout/hierarchy1" loCatId="hierarchy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5EA7596-4064-47E5-AEFC-947161B0EB64}">
      <dgm:prSet phldrT="[Text]" custT="1"/>
      <dgm:spPr/>
      <dgm:t>
        <a:bodyPr/>
        <a:lstStyle/>
        <a:p>
          <a:r>
            <a:rPr lang="en-US" sz="20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rPr>
            <a:t>Protein Energy Malnutrition</a:t>
          </a:r>
          <a:endParaRPr lang="en-US" sz="2000" dirty="0"/>
        </a:p>
      </dgm:t>
    </dgm:pt>
    <dgm:pt modelId="{06BEE541-393B-4362-8F99-6ABAF2949ADD}" type="parTrans" cxnId="{FE84DE9B-52D8-4AB2-8810-B264E2176961}">
      <dgm:prSet/>
      <dgm:spPr/>
      <dgm:t>
        <a:bodyPr/>
        <a:lstStyle/>
        <a:p>
          <a:endParaRPr lang="en-US"/>
        </a:p>
      </dgm:t>
    </dgm:pt>
    <dgm:pt modelId="{95440038-1A64-4F95-AB99-4649AC35D8A0}" type="sibTrans" cxnId="{FE84DE9B-52D8-4AB2-8810-B264E2176961}">
      <dgm:prSet/>
      <dgm:spPr/>
      <dgm:t>
        <a:bodyPr/>
        <a:lstStyle/>
        <a:p>
          <a:endParaRPr lang="en-US"/>
        </a:p>
      </dgm:t>
    </dgm:pt>
    <dgm:pt modelId="{EBD119AC-14CE-40A6-9C2A-8B6B89483039}">
      <dgm:prSet phldrT="[Text]" custT="1"/>
      <dgm:spPr/>
      <dgm:t>
        <a:bodyPr/>
        <a:lstStyle/>
        <a:p>
          <a:r>
            <a:rPr lang="en-US" sz="2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Marasmus</a:t>
          </a:r>
          <a:endParaRPr lang="en-US" sz="1500" dirty="0"/>
        </a:p>
      </dgm:t>
    </dgm:pt>
    <dgm:pt modelId="{B8BCDECA-4C75-4119-8645-7DEFD0F789A6}" type="parTrans" cxnId="{10BABB13-59D7-4A2F-9E0C-BC9D39F2302F}">
      <dgm:prSet/>
      <dgm:spPr/>
      <dgm:t>
        <a:bodyPr/>
        <a:lstStyle/>
        <a:p>
          <a:endParaRPr lang="en-US"/>
        </a:p>
      </dgm:t>
    </dgm:pt>
    <dgm:pt modelId="{DDA7705C-6D5F-4E3B-8078-4C1BD942E7CD}" type="sibTrans" cxnId="{10BABB13-59D7-4A2F-9E0C-BC9D39F2302F}">
      <dgm:prSet/>
      <dgm:spPr/>
      <dgm:t>
        <a:bodyPr/>
        <a:lstStyle/>
        <a:p>
          <a:endParaRPr lang="en-US"/>
        </a:p>
      </dgm:t>
    </dgm:pt>
    <dgm:pt modelId="{A945E538-A39B-4455-8C6F-04FCB1B17D2B}">
      <dgm:prSet phldrT="[Text]" custT="1"/>
      <dgm:spPr/>
      <dgm:t>
        <a:bodyPr/>
        <a:lstStyle/>
        <a:p>
          <a:r>
            <a:rPr lang="en-US" sz="1800" dirty="0" smtClean="0"/>
            <a:t>Lack of proteins &amp; calories</a:t>
          </a:r>
          <a:endParaRPr lang="en-US" sz="1800" dirty="0"/>
        </a:p>
      </dgm:t>
    </dgm:pt>
    <dgm:pt modelId="{6D065D3B-2D7B-4339-B23A-AA383F14BAE0}" type="parTrans" cxnId="{23C28C97-6D78-4968-BBCD-3C5AA8A69D35}">
      <dgm:prSet/>
      <dgm:spPr/>
      <dgm:t>
        <a:bodyPr/>
        <a:lstStyle/>
        <a:p>
          <a:endParaRPr lang="en-US"/>
        </a:p>
      </dgm:t>
    </dgm:pt>
    <dgm:pt modelId="{D899293B-4A37-4CA4-9993-E1A6F04EED91}" type="sibTrans" cxnId="{23C28C97-6D78-4968-BBCD-3C5AA8A69D35}">
      <dgm:prSet/>
      <dgm:spPr/>
      <dgm:t>
        <a:bodyPr/>
        <a:lstStyle/>
        <a:p>
          <a:endParaRPr lang="en-US"/>
        </a:p>
      </dgm:t>
    </dgm:pt>
    <dgm:pt modelId="{587CE2F8-0707-490E-9B7E-E8B97A5F36A7}">
      <dgm:prSet phldrT="[Text]" custT="1"/>
      <dgm:spPr/>
      <dgm:t>
        <a:bodyPr/>
        <a:lstStyle/>
        <a:p>
          <a:r>
            <a:rPr lang="en-US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Kwashiorkor</a:t>
          </a:r>
          <a:endParaRPr lang="en-US" sz="1500" dirty="0"/>
        </a:p>
      </dgm:t>
    </dgm:pt>
    <dgm:pt modelId="{90A14CC8-898B-4A7A-93D7-50C4B3C17E88}" type="parTrans" cxnId="{A539BEF4-8BF8-4A93-92E2-2C463C2BDF81}">
      <dgm:prSet/>
      <dgm:spPr/>
      <dgm:t>
        <a:bodyPr/>
        <a:lstStyle/>
        <a:p>
          <a:endParaRPr lang="en-US"/>
        </a:p>
      </dgm:t>
    </dgm:pt>
    <dgm:pt modelId="{EB67B56E-D037-4595-B927-3EA4B00C35D0}" type="sibTrans" cxnId="{A539BEF4-8BF8-4A93-92E2-2C463C2BDF81}">
      <dgm:prSet/>
      <dgm:spPr/>
      <dgm:t>
        <a:bodyPr/>
        <a:lstStyle/>
        <a:p>
          <a:endParaRPr lang="en-US"/>
        </a:p>
      </dgm:t>
    </dgm:pt>
    <dgm:pt modelId="{104E6009-DE0A-4A4F-9A54-4934DD4496B4}">
      <dgm:prSet phldrT="[Text]" custT="1"/>
      <dgm:spPr/>
      <dgm:t>
        <a:bodyPr/>
        <a:lstStyle/>
        <a:p>
          <a:r>
            <a:rPr lang="en-US" sz="2000" dirty="0" smtClean="0"/>
            <a:t>Only proteins are deficient</a:t>
          </a:r>
          <a:endParaRPr lang="en-US" sz="2000" dirty="0"/>
        </a:p>
      </dgm:t>
    </dgm:pt>
    <dgm:pt modelId="{7E9AE7B7-746D-4B71-892E-6B75AC42D376}" type="parTrans" cxnId="{9AB554D5-6412-40B1-9EF4-92400662D430}">
      <dgm:prSet/>
      <dgm:spPr/>
      <dgm:t>
        <a:bodyPr/>
        <a:lstStyle/>
        <a:p>
          <a:endParaRPr lang="en-US"/>
        </a:p>
      </dgm:t>
    </dgm:pt>
    <dgm:pt modelId="{0172F648-6625-4CB2-A235-CDA3D7381B7C}" type="sibTrans" cxnId="{9AB554D5-6412-40B1-9EF4-92400662D430}">
      <dgm:prSet/>
      <dgm:spPr/>
      <dgm:t>
        <a:bodyPr/>
        <a:lstStyle/>
        <a:p>
          <a:endParaRPr lang="en-US"/>
        </a:p>
      </dgm:t>
    </dgm:pt>
    <dgm:pt modelId="{71C6B1C5-01E1-40D1-8133-621D58063C48}">
      <dgm:prSet custT="1"/>
      <dgm:spPr/>
      <dgm:t>
        <a:bodyPr/>
        <a:lstStyle/>
        <a:p>
          <a:r>
            <a:rPr lang="en-US" sz="1800" dirty="0" smtClean="0"/>
            <a:t>Occurs </a:t>
          </a:r>
          <a:r>
            <a:rPr lang="en-US" sz="1800" dirty="0" err="1" smtClean="0"/>
            <a:t>upto</a:t>
          </a:r>
          <a:r>
            <a:rPr lang="en-US" sz="1800" dirty="0" smtClean="0"/>
            <a:t> 1-1.5 </a:t>
          </a:r>
          <a:r>
            <a:rPr lang="en-US" sz="1800" dirty="0" err="1" smtClean="0"/>
            <a:t>yrs</a:t>
          </a:r>
          <a:r>
            <a:rPr lang="en-US" sz="1800" dirty="0" smtClean="0"/>
            <a:t> of age </a:t>
          </a:r>
          <a:endParaRPr lang="en-US" sz="1800" dirty="0"/>
        </a:p>
      </dgm:t>
    </dgm:pt>
    <dgm:pt modelId="{32C6C99B-E9E3-4EE6-BADE-94FF0EDEB815}" type="parTrans" cxnId="{8BF3DFC9-01B6-470D-A61C-A7DC5444900C}">
      <dgm:prSet/>
      <dgm:spPr/>
      <dgm:t>
        <a:bodyPr/>
        <a:lstStyle/>
        <a:p>
          <a:endParaRPr lang="en-US"/>
        </a:p>
      </dgm:t>
    </dgm:pt>
    <dgm:pt modelId="{4C27E790-096B-4A5C-A54D-0B4156E725C3}" type="sibTrans" cxnId="{8BF3DFC9-01B6-470D-A61C-A7DC5444900C}">
      <dgm:prSet/>
      <dgm:spPr/>
      <dgm:t>
        <a:bodyPr/>
        <a:lstStyle/>
        <a:p>
          <a:endParaRPr lang="en-US"/>
        </a:p>
      </dgm:t>
    </dgm:pt>
    <dgm:pt modelId="{D0A6BB07-2648-417D-AAF8-85C401586C88}">
      <dgm:prSet custT="1"/>
      <dgm:spPr/>
      <dgm:t>
        <a:bodyPr/>
        <a:lstStyle/>
        <a:p>
          <a:r>
            <a:rPr lang="en-US" sz="1800" dirty="0" smtClean="0"/>
            <a:t>Occurs after 1.5 </a:t>
          </a:r>
          <a:r>
            <a:rPr lang="en-US" sz="1800" dirty="0" err="1" smtClean="0"/>
            <a:t>yrs</a:t>
          </a:r>
          <a:r>
            <a:rPr lang="en-US" sz="1800" dirty="0" smtClean="0"/>
            <a:t> to 5 </a:t>
          </a:r>
          <a:r>
            <a:rPr lang="en-US" sz="1800" dirty="0" err="1" smtClean="0"/>
            <a:t>yrs</a:t>
          </a:r>
          <a:endParaRPr lang="en-US" sz="1800" dirty="0"/>
        </a:p>
      </dgm:t>
    </dgm:pt>
    <dgm:pt modelId="{4118F202-40C8-4158-86C9-B0E5EB84AE05}" type="parTrans" cxnId="{5B345DAC-D469-4D03-9E5B-A2329A4430B2}">
      <dgm:prSet/>
      <dgm:spPr/>
      <dgm:t>
        <a:bodyPr/>
        <a:lstStyle/>
        <a:p>
          <a:endParaRPr lang="en-US"/>
        </a:p>
      </dgm:t>
    </dgm:pt>
    <dgm:pt modelId="{BBAF31C6-C9CF-408C-B2DF-6F63DE0657A9}" type="sibTrans" cxnId="{5B345DAC-D469-4D03-9E5B-A2329A4430B2}">
      <dgm:prSet/>
      <dgm:spPr/>
      <dgm:t>
        <a:bodyPr/>
        <a:lstStyle/>
        <a:p>
          <a:endParaRPr lang="en-US"/>
        </a:p>
      </dgm:t>
    </dgm:pt>
    <dgm:pt modelId="{DF7F317F-7409-4AEF-8223-AAA65B7588C6}">
      <dgm:prSet custT="1"/>
      <dgm:spPr/>
      <dgm:t>
        <a:bodyPr/>
        <a:lstStyle/>
        <a:p>
          <a:r>
            <a:rPr lang="en-US" sz="2000" dirty="0" smtClean="0"/>
            <a:t>Prominent skeleton</a:t>
          </a:r>
        </a:p>
      </dgm:t>
    </dgm:pt>
    <dgm:pt modelId="{8E9F1AC5-A6F2-4B8D-AF2B-0C2501DF4ED5}" type="parTrans" cxnId="{3CDECC5B-D631-46BE-AB1F-C27C0627ACE1}">
      <dgm:prSet/>
      <dgm:spPr/>
      <dgm:t>
        <a:bodyPr/>
        <a:lstStyle/>
        <a:p>
          <a:endParaRPr lang="en-US"/>
        </a:p>
      </dgm:t>
    </dgm:pt>
    <dgm:pt modelId="{620BB8EE-E1A5-4009-AA21-D4991F904F03}" type="sibTrans" cxnId="{3CDECC5B-D631-46BE-AB1F-C27C0627ACE1}">
      <dgm:prSet/>
      <dgm:spPr/>
      <dgm:t>
        <a:bodyPr/>
        <a:lstStyle/>
        <a:p>
          <a:endParaRPr lang="en-US"/>
        </a:p>
      </dgm:t>
    </dgm:pt>
    <dgm:pt modelId="{92079282-7045-46D3-9A63-B73DE0E66613}">
      <dgm:prSet custT="1"/>
      <dgm:spPr/>
      <dgm:t>
        <a:bodyPr/>
        <a:lstStyle/>
        <a:p>
          <a:r>
            <a:rPr lang="en-US" sz="2000" dirty="0" smtClean="0"/>
            <a:t>Loss of appetite</a:t>
          </a:r>
          <a:endParaRPr lang="en-US" sz="2000" dirty="0"/>
        </a:p>
      </dgm:t>
    </dgm:pt>
    <dgm:pt modelId="{D46F3D2C-6936-43E1-A3A9-34935367AC31}" type="parTrans" cxnId="{F676AAE2-0A67-4C5D-B98D-1F1C75C4C17F}">
      <dgm:prSet/>
      <dgm:spPr/>
      <dgm:t>
        <a:bodyPr/>
        <a:lstStyle/>
        <a:p>
          <a:endParaRPr lang="en-US"/>
        </a:p>
      </dgm:t>
    </dgm:pt>
    <dgm:pt modelId="{07C46AE0-B145-4E66-958E-6CDA66ADB1E6}" type="sibTrans" cxnId="{F676AAE2-0A67-4C5D-B98D-1F1C75C4C17F}">
      <dgm:prSet/>
      <dgm:spPr/>
      <dgm:t>
        <a:bodyPr/>
        <a:lstStyle/>
        <a:p>
          <a:endParaRPr lang="en-US"/>
        </a:p>
      </dgm:t>
    </dgm:pt>
    <dgm:pt modelId="{DDFDF54E-B319-48F6-A5F0-D6E111214C63}">
      <dgm:prSet custT="1"/>
      <dgm:spPr/>
      <dgm:t>
        <a:bodyPr/>
        <a:lstStyle/>
        <a:p>
          <a:r>
            <a:rPr lang="en-US" sz="1800" dirty="0" smtClean="0"/>
            <a:t>Muscles wasting, weakness </a:t>
          </a:r>
          <a:endParaRPr lang="en-US" sz="1800" dirty="0"/>
        </a:p>
      </dgm:t>
    </dgm:pt>
    <dgm:pt modelId="{43A082D8-3CB6-4C13-A9ED-07F55AD40C61}" type="parTrans" cxnId="{3A2B4D04-1947-4A79-AE11-FD346C905173}">
      <dgm:prSet/>
      <dgm:spPr/>
      <dgm:t>
        <a:bodyPr/>
        <a:lstStyle/>
        <a:p>
          <a:endParaRPr lang="en-US"/>
        </a:p>
      </dgm:t>
    </dgm:pt>
    <dgm:pt modelId="{8BE75742-B064-4249-8FC5-091FF18B4D54}" type="sibTrans" cxnId="{3A2B4D04-1947-4A79-AE11-FD346C905173}">
      <dgm:prSet/>
      <dgm:spPr/>
      <dgm:t>
        <a:bodyPr/>
        <a:lstStyle/>
        <a:p>
          <a:endParaRPr lang="en-US"/>
        </a:p>
      </dgm:t>
    </dgm:pt>
    <dgm:pt modelId="{F9C5AE61-F443-4E40-A67C-2BFF720160C3}">
      <dgm:prSet custT="1"/>
      <dgm:spPr/>
      <dgm:t>
        <a:bodyPr/>
        <a:lstStyle/>
        <a:p>
          <a:r>
            <a:rPr lang="en-US" sz="1800" dirty="0" err="1" smtClean="0"/>
            <a:t>Oedema</a:t>
          </a:r>
          <a:r>
            <a:rPr lang="en-US" sz="1800" dirty="0" smtClean="0"/>
            <a:t>,</a:t>
          </a:r>
        </a:p>
        <a:p>
          <a:r>
            <a:rPr lang="en-US" sz="1800" dirty="0" smtClean="0"/>
            <a:t>Swollen</a:t>
          </a:r>
        </a:p>
        <a:p>
          <a:r>
            <a:rPr lang="en-US" sz="1800" dirty="0" smtClean="0"/>
            <a:t>stomach</a:t>
          </a:r>
          <a:endParaRPr lang="en-US" sz="1800" dirty="0"/>
        </a:p>
      </dgm:t>
    </dgm:pt>
    <dgm:pt modelId="{5A63A0B3-0926-425E-94CC-3475FD695D62}" type="parTrans" cxnId="{AF5CF79C-B80B-4444-945C-F87131001294}">
      <dgm:prSet/>
      <dgm:spPr/>
      <dgm:t>
        <a:bodyPr/>
        <a:lstStyle/>
        <a:p>
          <a:endParaRPr lang="en-US"/>
        </a:p>
      </dgm:t>
    </dgm:pt>
    <dgm:pt modelId="{1E6B2B37-0944-4AED-84C3-5D4897AB7DC6}" type="sibTrans" cxnId="{AF5CF79C-B80B-4444-945C-F87131001294}">
      <dgm:prSet/>
      <dgm:spPr/>
      <dgm:t>
        <a:bodyPr/>
        <a:lstStyle/>
        <a:p>
          <a:endParaRPr lang="en-US"/>
        </a:p>
      </dgm:t>
    </dgm:pt>
    <dgm:pt modelId="{984D16C4-517F-4DE4-A02A-C137A3ABB240}" type="pres">
      <dgm:prSet presAssocID="{8E433890-B9C6-4E2A-851B-DE01FA9B3E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0A0822A-3BDB-40C2-A634-7E54B4219306}" type="pres">
      <dgm:prSet presAssocID="{A5EA7596-4064-47E5-AEFC-947161B0EB64}" presName="hierRoot1" presStyleCnt="0"/>
      <dgm:spPr/>
    </dgm:pt>
    <dgm:pt modelId="{939F0311-DBE4-422F-B857-CD4C9637AD36}" type="pres">
      <dgm:prSet presAssocID="{A5EA7596-4064-47E5-AEFC-947161B0EB64}" presName="composite" presStyleCnt="0"/>
      <dgm:spPr/>
    </dgm:pt>
    <dgm:pt modelId="{40D76EB7-2481-4926-A6A3-0D3F6644F00D}" type="pres">
      <dgm:prSet presAssocID="{A5EA7596-4064-47E5-AEFC-947161B0EB64}" presName="background" presStyleLbl="node0" presStyleIdx="0" presStyleCnt="1"/>
      <dgm:spPr/>
    </dgm:pt>
    <dgm:pt modelId="{8412E855-D79B-4B35-8890-CE6DBEA10F6F}" type="pres">
      <dgm:prSet presAssocID="{A5EA7596-4064-47E5-AEFC-947161B0EB6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D91EDF-DD10-4A0A-8F1F-D403B4B01D1D}" type="pres">
      <dgm:prSet presAssocID="{A5EA7596-4064-47E5-AEFC-947161B0EB64}" presName="hierChild2" presStyleCnt="0"/>
      <dgm:spPr/>
    </dgm:pt>
    <dgm:pt modelId="{01E550D2-33E7-4B98-9889-6023630B3BB2}" type="pres">
      <dgm:prSet presAssocID="{B8BCDECA-4C75-4119-8645-7DEFD0F789A6}" presName="Name10" presStyleLbl="parChTrans1D2" presStyleIdx="0" presStyleCnt="2"/>
      <dgm:spPr/>
    </dgm:pt>
    <dgm:pt modelId="{549AB663-FD74-4B07-AB08-EB46B187734A}" type="pres">
      <dgm:prSet presAssocID="{EBD119AC-14CE-40A6-9C2A-8B6B89483039}" presName="hierRoot2" presStyleCnt="0"/>
      <dgm:spPr/>
    </dgm:pt>
    <dgm:pt modelId="{EF529F41-61C5-4149-B11C-068C96B52081}" type="pres">
      <dgm:prSet presAssocID="{EBD119AC-14CE-40A6-9C2A-8B6B89483039}" presName="composite2" presStyleCnt="0"/>
      <dgm:spPr/>
    </dgm:pt>
    <dgm:pt modelId="{74CD62F9-438F-4263-B7BE-22F3E9C3C2AE}" type="pres">
      <dgm:prSet presAssocID="{EBD119AC-14CE-40A6-9C2A-8B6B89483039}" presName="background2" presStyleLbl="node2" presStyleIdx="0" presStyleCnt="2"/>
      <dgm:spPr/>
    </dgm:pt>
    <dgm:pt modelId="{3AEBFA5C-A227-4292-A583-32522734973D}" type="pres">
      <dgm:prSet presAssocID="{EBD119AC-14CE-40A6-9C2A-8B6B89483039}" presName="text2" presStyleLbl="fgAcc2" presStyleIdx="0" presStyleCnt="2">
        <dgm:presLayoutVars>
          <dgm:chPref val="3"/>
        </dgm:presLayoutVars>
      </dgm:prSet>
      <dgm:spPr/>
    </dgm:pt>
    <dgm:pt modelId="{9614575A-E79A-4C1B-B17D-9F8B3C768C5A}" type="pres">
      <dgm:prSet presAssocID="{EBD119AC-14CE-40A6-9C2A-8B6B89483039}" presName="hierChild3" presStyleCnt="0"/>
      <dgm:spPr/>
    </dgm:pt>
    <dgm:pt modelId="{E7409496-4562-4EDE-ABFE-FC343A8FDCBA}" type="pres">
      <dgm:prSet presAssocID="{6D065D3B-2D7B-4339-B23A-AA383F14BAE0}" presName="Name17" presStyleLbl="parChTrans1D3" presStyleIdx="0" presStyleCnt="4"/>
      <dgm:spPr/>
    </dgm:pt>
    <dgm:pt modelId="{04301796-6C03-4354-98BC-550DA3E7644D}" type="pres">
      <dgm:prSet presAssocID="{A945E538-A39B-4455-8C6F-04FCB1B17D2B}" presName="hierRoot3" presStyleCnt="0"/>
      <dgm:spPr/>
    </dgm:pt>
    <dgm:pt modelId="{4AEEB6A9-6F01-4D9F-8598-A05052BD6CAD}" type="pres">
      <dgm:prSet presAssocID="{A945E538-A39B-4455-8C6F-04FCB1B17D2B}" presName="composite3" presStyleCnt="0"/>
      <dgm:spPr/>
    </dgm:pt>
    <dgm:pt modelId="{B897BF41-6E8E-420F-94BB-4E2547649B0B}" type="pres">
      <dgm:prSet presAssocID="{A945E538-A39B-4455-8C6F-04FCB1B17D2B}" presName="background3" presStyleLbl="node3" presStyleIdx="0" presStyleCnt="4"/>
      <dgm:spPr/>
    </dgm:pt>
    <dgm:pt modelId="{DA95C063-93EC-4A32-8718-95CFC0655900}" type="pres">
      <dgm:prSet presAssocID="{A945E538-A39B-4455-8C6F-04FCB1B17D2B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BBB53E-AC45-40EA-9960-8D8918F0367A}" type="pres">
      <dgm:prSet presAssocID="{A945E538-A39B-4455-8C6F-04FCB1B17D2B}" presName="hierChild4" presStyleCnt="0"/>
      <dgm:spPr/>
    </dgm:pt>
    <dgm:pt modelId="{DC336B3B-6809-4A6F-9B27-66410116BE5F}" type="pres">
      <dgm:prSet presAssocID="{32C6C99B-E9E3-4EE6-BADE-94FF0EDEB815}" presName="Name23" presStyleLbl="parChTrans1D4" presStyleIdx="0" presStyleCnt="4"/>
      <dgm:spPr/>
    </dgm:pt>
    <dgm:pt modelId="{88091108-B7CA-4BDC-B96D-C3DCF5AD2D7D}" type="pres">
      <dgm:prSet presAssocID="{71C6B1C5-01E1-40D1-8133-621D58063C48}" presName="hierRoot4" presStyleCnt="0"/>
      <dgm:spPr/>
    </dgm:pt>
    <dgm:pt modelId="{3B0A9461-B615-4EE0-B6F1-AC2553DBE606}" type="pres">
      <dgm:prSet presAssocID="{71C6B1C5-01E1-40D1-8133-621D58063C48}" presName="composite4" presStyleCnt="0"/>
      <dgm:spPr/>
    </dgm:pt>
    <dgm:pt modelId="{42ACA284-BEE2-4D25-AFEF-DBA1CD6C896B}" type="pres">
      <dgm:prSet presAssocID="{71C6B1C5-01E1-40D1-8133-621D58063C48}" presName="background4" presStyleLbl="node4" presStyleIdx="0" presStyleCnt="4"/>
      <dgm:spPr/>
    </dgm:pt>
    <dgm:pt modelId="{1B5DB3FE-3B32-4131-8F26-85264445060E}" type="pres">
      <dgm:prSet presAssocID="{71C6B1C5-01E1-40D1-8133-621D58063C48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912D88-C588-4037-B075-57A7D24362FF}" type="pres">
      <dgm:prSet presAssocID="{71C6B1C5-01E1-40D1-8133-621D58063C48}" presName="hierChild5" presStyleCnt="0"/>
      <dgm:spPr/>
    </dgm:pt>
    <dgm:pt modelId="{8ADE917D-CF52-4835-B8B7-7F5A90024FD4}" type="pres">
      <dgm:prSet presAssocID="{8E9F1AC5-A6F2-4B8D-AF2B-0C2501DF4ED5}" presName="Name17" presStyleLbl="parChTrans1D3" presStyleIdx="1" presStyleCnt="4"/>
      <dgm:spPr/>
    </dgm:pt>
    <dgm:pt modelId="{828B298A-06AA-404A-A22C-E06D81A13940}" type="pres">
      <dgm:prSet presAssocID="{DF7F317F-7409-4AEF-8223-AAA65B7588C6}" presName="hierRoot3" presStyleCnt="0"/>
      <dgm:spPr/>
    </dgm:pt>
    <dgm:pt modelId="{CADB4418-5E74-4AE5-B87B-495306593A6A}" type="pres">
      <dgm:prSet presAssocID="{DF7F317F-7409-4AEF-8223-AAA65B7588C6}" presName="composite3" presStyleCnt="0"/>
      <dgm:spPr/>
    </dgm:pt>
    <dgm:pt modelId="{7438ABCB-9867-4E48-BE38-6EB912D38C35}" type="pres">
      <dgm:prSet presAssocID="{DF7F317F-7409-4AEF-8223-AAA65B7588C6}" presName="background3" presStyleLbl="node3" presStyleIdx="1" presStyleCnt="4"/>
      <dgm:spPr/>
    </dgm:pt>
    <dgm:pt modelId="{AA0CE3F5-38B9-4871-981F-0BD781E98FEF}" type="pres">
      <dgm:prSet presAssocID="{DF7F317F-7409-4AEF-8223-AAA65B7588C6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25944D-A344-49E5-B7C0-044BC2F9145A}" type="pres">
      <dgm:prSet presAssocID="{DF7F317F-7409-4AEF-8223-AAA65B7588C6}" presName="hierChild4" presStyleCnt="0"/>
      <dgm:spPr/>
    </dgm:pt>
    <dgm:pt modelId="{C6474F82-37D8-4A79-B722-62BF846C4046}" type="pres">
      <dgm:prSet presAssocID="{43A082D8-3CB6-4C13-A9ED-07F55AD40C61}" presName="Name23" presStyleLbl="parChTrans1D4" presStyleIdx="1" presStyleCnt="4"/>
      <dgm:spPr/>
    </dgm:pt>
    <dgm:pt modelId="{7397AC4F-3B72-441D-862A-2017E810B3D6}" type="pres">
      <dgm:prSet presAssocID="{DDFDF54E-B319-48F6-A5F0-D6E111214C63}" presName="hierRoot4" presStyleCnt="0"/>
      <dgm:spPr/>
    </dgm:pt>
    <dgm:pt modelId="{9AE36CE2-F579-44CB-9DBB-74C877F202B1}" type="pres">
      <dgm:prSet presAssocID="{DDFDF54E-B319-48F6-A5F0-D6E111214C63}" presName="composite4" presStyleCnt="0"/>
      <dgm:spPr/>
    </dgm:pt>
    <dgm:pt modelId="{4951BF52-8DFD-47E9-B905-867D70AE6C69}" type="pres">
      <dgm:prSet presAssocID="{DDFDF54E-B319-48F6-A5F0-D6E111214C63}" presName="background4" presStyleLbl="node4" presStyleIdx="1" presStyleCnt="4"/>
      <dgm:spPr/>
    </dgm:pt>
    <dgm:pt modelId="{87A218CD-694F-42BF-A3BD-39F0C615D71C}" type="pres">
      <dgm:prSet presAssocID="{DDFDF54E-B319-48F6-A5F0-D6E111214C63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F639DD-F272-440B-8165-C43734993986}" type="pres">
      <dgm:prSet presAssocID="{DDFDF54E-B319-48F6-A5F0-D6E111214C63}" presName="hierChild5" presStyleCnt="0"/>
      <dgm:spPr/>
    </dgm:pt>
    <dgm:pt modelId="{FCE9F5B5-3446-4503-9039-6708DBB39C91}" type="pres">
      <dgm:prSet presAssocID="{90A14CC8-898B-4A7A-93D7-50C4B3C17E88}" presName="Name10" presStyleLbl="parChTrans1D2" presStyleIdx="1" presStyleCnt="2"/>
      <dgm:spPr/>
    </dgm:pt>
    <dgm:pt modelId="{57F85271-54FC-4A4A-A369-4E786049BEF2}" type="pres">
      <dgm:prSet presAssocID="{587CE2F8-0707-490E-9B7E-E8B97A5F36A7}" presName="hierRoot2" presStyleCnt="0"/>
      <dgm:spPr/>
    </dgm:pt>
    <dgm:pt modelId="{FB060BB1-5632-440D-BCBE-83896DCA083B}" type="pres">
      <dgm:prSet presAssocID="{587CE2F8-0707-490E-9B7E-E8B97A5F36A7}" presName="composite2" presStyleCnt="0"/>
      <dgm:spPr/>
    </dgm:pt>
    <dgm:pt modelId="{6E7AEFA4-BACE-41F4-922D-D8093EB96189}" type="pres">
      <dgm:prSet presAssocID="{587CE2F8-0707-490E-9B7E-E8B97A5F36A7}" presName="background2" presStyleLbl="node2" presStyleIdx="1" presStyleCnt="2"/>
      <dgm:spPr/>
    </dgm:pt>
    <dgm:pt modelId="{A88B1499-4B35-44D6-A502-7E26D2A3ED8A}" type="pres">
      <dgm:prSet presAssocID="{587CE2F8-0707-490E-9B7E-E8B97A5F36A7}" presName="text2" presStyleLbl="fgAcc2" presStyleIdx="1" presStyleCnt="2">
        <dgm:presLayoutVars>
          <dgm:chPref val="3"/>
        </dgm:presLayoutVars>
      </dgm:prSet>
      <dgm:spPr/>
    </dgm:pt>
    <dgm:pt modelId="{F5D9B260-CAB9-4D43-867D-E907BEFBF545}" type="pres">
      <dgm:prSet presAssocID="{587CE2F8-0707-490E-9B7E-E8B97A5F36A7}" presName="hierChild3" presStyleCnt="0"/>
      <dgm:spPr/>
    </dgm:pt>
    <dgm:pt modelId="{0AF4A164-E2E6-4E52-AED5-D7409FDE016A}" type="pres">
      <dgm:prSet presAssocID="{7E9AE7B7-746D-4B71-892E-6B75AC42D376}" presName="Name17" presStyleLbl="parChTrans1D3" presStyleIdx="2" presStyleCnt="4"/>
      <dgm:spPr/>
    </dgm:pt>
    <dgm:pt modelId="{0E271756-2D1A-4542-8B95-7E28B4296F43}" type="pres">
      <dgm:prSet presAssocID="{104E6009-DE0A-4A4F-9A54-4934DD4496B4}" presName="hierRoot3" presStyleCnt="0"/>
      <dgm:spPr/>
    </dgm:pt>
    <dgm:pt modelId="{E367D3A3-5995-4216-A484-D2DA472B7F53}" type="pres">
      <dgm:prSet presAssocID="{104E6009-DE0A-4A4F-9A54-4934DD4496B4}" presName="composite3" presStyleCnt="0"/>
      <dgm:spPr/>
    </dgm:pt>
    <dgm:pt modelId="{73512A02-ADAE-414E-BD9C-979065BCE52F}" type="pres">
      <dgm:prSet presAssocID="{104E6009-DE0A-4A4F-9A54-4934DD4496B4}" presName="background3" presStyleLbl="node3" presStyleIdx="2" presStyleCnt="4"/>
      <dgm:spPr/>
    </dgm:pt>
    <dgm:pt modelId="{D91B7F9F-7B9C-476F-AC53-1B71F0DCB230}" type="pres">
      <dgm:prSet presAssocID="{104E6009-DE0A-4A4F-9A54-4934DD4496B4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75958A-53D9-4717-BD41-480074DCB2B7}" type="pres">
      <dgm:prSet presAssocID="{104E6009-DE0A-4A4F-9A54-4934DD4496B4}" presName="hierChild4" presStyleCnt="0"/>
      <dgm:spPr/>
    </dgm:pt>
    <dgm:pt modelId="{BA580F3C-0E5E-40ED-8649-D6D6C774C5BD}" type="pres">
      <dgm:prSet presAssocID="{4118F202-40C8-4158-86C9-B0E5EB84AE05}" presName="Name23" presStyleLbl="parChTrans1D4" presStyleIdx="2" presStyleCnt="4"/>
      <dgm:spPr/>
    </dgm:pt>
    <dgm:pt modelId="{CA1DCB98-94E2-4606-8C7D-D3FE89F5436E}" type="pres">
      <dgm:prSet presAssocID="{D0A6BB07-2648-417D-AAF8-85C401586C88}" presName="hierRoot4" presStyleCnt="0"/>
      <dgm:spPr/>
    </dgm:pt>
    <dgm:pt modelId="{C51B0E00-14DE-4E65-8EDC-99BEA88F047C}" type="pres">
      <dgm:prSet presAssocID="{D0A6BB07-2648-417D-AAF8-85C401586C88}" presName="composite4" presStyleCnt="0"/>
      <dgm:spPr/>
    </dgm:pt>
    <dgm:pt modelId="{7639132C-595E-461A-ACA4-5965343E8460}" type="pres">
      <dgm:prSet presAssocID="{D0A6BB07-2648-417D-AAF8-85C401586C88}" presName="background4" presStyleLbl="node4" presStyleIdx="2" presStyleCnt="4"/>
      <dgm:spPr/>
    </dgm:pt>
    <dgm:pt modelId="{41F3D0E4-19CA-4743-9298-6B8201D277DA}" type="pres">
      <dgm:prSet presAssocID="{D0A6BB07-2648-417D-AAF8-85C401586C88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12012C-CB30-4552-A11F-2AF296816176}" type="pres">
      <dgm:prSet presAssocID="{D0A6BB07-2648-417D-AAF8-85C401586C88}" presName="hierChild5" presStyleCnt="0"/>
      <dgm:spPr/>
    </dgm:pt>
    <dgm:pt modelId="{6B2E0749-2067-4F9D-92C1-169619691BCA}" type="pres">
      <dgm:prSet presAssocID="{D46F3D2C-6936-43E1-A3A9-34935367AC31}" presName="Name17" presStyleLbl="parChTrans1D3" presStyleIdx="3" presStyleCnt="4"/>
      <dgm:spPr/>
    </dgm:pt>
    <dgm:pt modelId="{33B02FE4-AB92-4C29-A17F-868F80FF1E79}" type="pres">
      <dgm:prSet presAssocID="{92079282-7045-46D3-9A63-B73DE0E66613}" presName="hierRoot3" presStyleCnt="0"/>
      <dgm:spPr/>
    </dgm:pt>
    <dgm:pt modelId="{2FF72E63-A30E-44C2-900A-968309A6CC07}" type="pres">
      <dgm:prSet presAssocID="{92079282-7045-46D3-9A63-B73DE0E66613}" presName="composite3" presStyleCnt="0"/>
      <dgm:spPr/>
    </dgm:pt>
    <dgm:pt modelId="{4486CFF9-6D1A-416C-A3D8-19DE6071926E}" type="pres">
      <dgm:prSet presAssocID="{92079282-7045-46D3-9A63-B73DE0E66613}" presName="background3" presStyleLbl="node3" presStyleIdx="3" presStyleCnt="4"/>
      <dgm:spPr/>
    </dgm:pt>
    <dgm:pt modelId="{E12CB21D-90B8-4416-8013-C35945834801}" type="pres">
      <dgm:prSet presAssocID="{92079282-7045-46D3-9A63-B73DE0E66613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0A7E3F-5C41-4D4C-8753-C78CDE66992E}" type="pres">
      <dgm:prSet presAssocID="{92079282-7045-46D3-9A63-B73DE0E66613}" presName="hierChild4" presStyleCnt="0"/>
      <dgm:spPr/>
    </dgm:pt>
    <dgm:pt modelId="{A2C9A824-D153-47D4-B293-2006663C4162}" type="pres">
      <dgm:prSet presAssocID="{5A63A0B3-0926-425E-94CC-3475FD695D62}" presName="Name23" presStyleLbl="parChTrans1D4" presStyleIdx="3" presStyleCnt="4"/>
      <dgm:spPr/>
    </dgm:pt>
    <dgm:pt modelId="{937B9CA8-EF28-4E7F-9FCD-9EA21E5E651E}" type="pres">
      <dgm:prSet presAssocID="{F9C5AE61-F443-4E40-A67C-2BFF720160C3}" presName="hierRoot4" presStyleCnt="0"/>
      <dgm:spPr/>
    </dgm:pt>
    <dgm:pt modelId="{0E06339D-5F64-4647-8364-EA3D3D887BD9}" type="pres">
      <dgm:prSet presAssocID="{F9C5AE61-F443-4E40-A67C-2BFF720160C3}" presName="composite4" presStyleCnt="0"/>
      <dgm:spPr/>
    </dgm:pt>
    <dgm:pt modelId="{E65923C4-3806-4C07-9E20-CCE12603A1AB}" type="pres">
      <dgm:prSet presAssocID="{F9C5AE61-F443-4E40-A67C-2BFF720160C3}" presName="background4" presStyleLbl="node4" presStyleIdx="3" presStyleCnt="4"/>
      <dgm:spPr/>
    </dgm:pt>
    <dgm:pt modelId="{ADDEAC1E-2902-43C7-B94D-4EE178CA43A0}" type="pres">
      <dgm:prSet presAssocID="{F9C5AE61-F443-4E40-A67C-2BFF720160C3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A40F8F-7FD8-45B2-9737-325FC1BE61C5}" type="pres">
      <dgm:prSet presAssocID="{F9C5AE61-F443-4E40-A67C-2BFF720160C3}" presName="hierChild5" presStyleCnt="0"/>
      <dgm:spPr/>
    </dgm:pt>
  </dgm:ptLst>
  <dgm:cxnLst>
    <dgm:cxn modelId="{3A2B4D04-1947-4A79-AE11-FD346C905173}" srcId="{DF7F317F-7409-4AEF-8223-AAA65B7588C6}" destId="{DDFDF54E-B319-48F6-A5F0-D6E111214C63}" srcOrd="0" destOrd="0" parTransId="{43A082D8-3CB6-4C13-A9ED-07F55AD40C61}" sibTransId="{8BE75742-B064-4249-8FC5-091FF18B4D54}"/>
    <dgm:cxn modelId="{69F7CD90-E5EC-405F-A5AC-F0A7BDC47972}" type="presOf" srcId="{A5EA7596-4064-47E5-AEFC-947161B0EB64}" destId="{8412E855-D79B-4B35-8890-CE6DBEA10F6F}" srcOrd="0" destOrd="0" presId="urn:microsoft.com/office/officeart/2005/8/layout/hierarchy1"/>
    <dgm:cxn modelId="{23C28C97-6D78-4968-BBCD-3C5AA8A69D35}" srcId="{EBD119AC-14CE-40A6-9C2A-8B6B89483039}" destId="{A945E538-A39B-4455-8C6F-04FCB1B17D2B}" srcOrd="0" destOrd="0" parTransId="{6D065D3B-2D7B-4339-B23A-AA383F14BAE0}" sibTransId="{D899293B-4A37-4CA4-9993-E1A6F04EED91}"/>
    <dgm:cxn modelId="{720FD660-9A04-42AA-B505-8C5D6BFF2D47}" type="presOf" srcId="{8E9F1AC5-A6F2-4B8D-AF2B-0C2501DF4ED5}" destId="{8ADE917D-CF52-4835-B8B7-7F5A90024FD4}" srcOrd="0" destOrd="0" presId="urn:microsoft.com/office/officeart/2005/8/layout/hierarchy1"/>
    <dgm:cxn modelId="{AF5CF79C-B80B-4444-945C-F87131001294}" srcId="{92079282-7045-46D3-9A63-B73DE0E66613}" destId="{F9C5AE61-F443-4E40-A67C-2BFF720160C3}" srcOrd="0" destOrd="0" parTransId="{5A63A0B3-0926-425E-94CC-3475FD695D62}" sibTransId="{1E6B2B37-0944-4AED-84C3-5D4897AB7DC6}"/>
    <dgm:cxn modelId="{55383B5A-5EC9-45E2-B7B2-B5E96D053603}" type="presOf" srcId="{7E9AE7B7-746D-4B71-892E-6B75AC42D376}" destId="{0AF4A164-E2E6-4E52-AED5-D7409FDE016A}" srcOrd="0" destOrd="0" presId="urn:microsoft.com/office/officeart/2005/8/layout/hierarchy1"/>
    <dgm:cxn modelId="{FE84DE9B-52D8-4AB2-8810-B264E2176961}" srcId="{8E433890-B9C6-4E2A-851B-DE01FA9B3EB0}" destId="{A5EA7596-4064-47E5-AEFC-947161B0EB64}" srcOrd="0" destOrd="0" parTransId="{06BEE541-393B-4362-8F99-6ABAF2949ADD}" sibTransId="{95440038-1A64-4F95-AB99-4649AC35D8A0}"/>
    <dgm:cxn modelId="{9AB554D5-6412-40B1-9EF4-92400662D430}" srcId="{587CE2F8-0707-490E-9B7E-E8B97A5F36A7}" destId="{104E6009-DE0A-4A4F-9A54-4934DD4496B4}" srcOrd="0" destOrd="0" parTransId="{7E9AE7B7-746D-4B71-892E-6B75AC42D376}" sibTransId="{0172F648-6625-4CB2-A235-CDA3D7381B7C}"/>
    <dgm:cxn modelId="{B875B473-EDF9-4606-B42E-DA062B0216AE}" type="presOf" srcId="{5A63A0B3-0926-425E-94CC-3475FD695D62}" destId="{A2C9A824-D153-47D4-B293-2006663C4162}" srcOrd="0" destOrd="0" presId="urn:microsoft.com/office/officeart/2005/8/layout/hierarchy1"/>
    <dgm:cxn modelId="{2C882C57-A8AC-4B26-B696-319492973046}" type="presOf" srcId="{6D065D3B-2D7B-4339-B23A-AA383F14BAE0}" destId="{E7409496-4562-4EDE-ABFE-FC343A8FDCBA}" srcOrd="0" destOrd="0" presId="urn:microsoft.com/office/officeart/2005/8/layout/hierarchy1"/>
    <dgm:cxn modelId="{532D72A7-C172-4604-89D1-6BB6AD14E0D3}" type="presOf" srcId="{92079282-7045-46D3-9A63-B73DE0E66613}" destId="{E12CB21D-90B8-4416-8013-C35945834801}" srcOrd="0" destOrd="0" presId="urn:microsoft.com/office/officeart/2005/8/layout/hierarchy1"/>
    <dgm:cxn modelId="{F676AAE2-0A67-4C5D-B98D-1F1C75C4C17F}" srcId="{587CE2F8-0707-490E-9B7E-E8B97A5F36A7}" destId="{92079282-7045-46D3-9A63-B73DE0E66613}" srcOrd="1" destOrd="0" parTransId="{D46F3D2C-6936-43E1-A3A9-34935367AC31}" sibTransId="{07C46AE0-B145-4E66-958E-6CDA66ADB1E6}"/>
    <dgm:cxn modelId="{AD28FCC8-E1C7-4DCF-9CDD-EE05271A6E3D}" type="presOf" srcId="{F9C5AE61-F443-4E40-A67C-2BFF720160C3}" destId="{ADDEAC1E-2902-43C7-B94D-4EE178CA43A0}" srcOrd="0" destOrd="0" presId="urn:microsoft.com/office/officeart/2005/8/layout/hierarchy1"/>
    <dgm:cxn modelId="{3EDF0892-6722-4A10-91D7-AFD1246E12DC}" type="presOf" srcId="{90A14CC8-898B-4A7A-93D7-50C4B3C17E88}" destId="{FCE9F5B5-3446-4503-9039-6708DBB39C91}" srcOrd="0" destOrd="0" presId="urn:microsoft.com/office/officeart/2005/8/layout/hierarchy1"/>
    <dgm:cxn modelId="{166E0D54-5213-41BD-9CC5-4ABBB83A5F2D}" type="presOf" srcId="{D0A6BB07-2648-417D-AAF8-85C401586C88}" destId="{41F3D0E4-19CA-4743-9298-6B8201D277DA}" srcOrd="0" destOrd="0" presId="urn:microsoft.com/office/officeart/2005/8/layout/hierarchy1"/>
    <dgm:cxn modelId="{A539BEF4-8BF8-4A93-92E2-2C463C2BDF81}" srcId="{A5EA7596-4064-47E5-AEFC-947161B0EB64}" destId="{587CE2F8-0707-490E-9B7E-E8B97A5F36A7}" srcOrd="1" destOrd="0" parTransId="{90A14CC8-898B-4A7A-93D7-50C4B3C17E88}" sibTransId="{EB67B56E-D037-4595-B927-3EA4B00C35D0}"/>
    <dgm:cxn modelId="{334FFC7A-E9F7-476B-9EAA-FB543EC2625C}" type="presOf" srcId="{43A082D8-3CB6-4C13-A9ED-07F55AD40C61}" destId="{C6474F82-37D8-4A79-B722-62BF846C4046}" srcOrd="0" destOrd="0" presId="urn:microsoft.com/office/officeart/2005/8/layout/hierarchy1"/>
    <dgm:cxn modelId="{2A4F31A6-1422-4FCD-96E6-50C66B6A7AD9}" type="presOf" srcId="{71C6B1C5-01E1-40D1-8133-621D58063C48}" destId="{1B5DB3FE-3B32-4131-8F26-85264445060E}" srcOrd="0" destOrd="0" presId="urn:microsoft.com/office/officeart/2005/8/layout/hierarchy1"/>
    <dgm:cxn modelId="{3CDECC5B-D631-46BE-AB1F-C27C0627ACE1}" srcId="{EBD119AC-14CE-40A6-9C2A-8B6B89483039}" destId="{DF7F317F-7409-4AEF-8223-AAA65B7588C6}" srcOrd="1" destOrd="0" parTransId="{8E9F1AC5-A6F2-4B8D-AF2B-0C2501DF4ED5}" sibTransId="{620BB8EE-E1A5-4009-AA21-D4991F904F03}"/>
    <dgm:cxn modelId="{DAD3F942-652D-49EB-A577-4C10614212FE}" type="presOf" srcId="{B8BCDECA-4C75-4119-8645-7DEFD0F789A6}" destId="{01E550D2-33E7-4B98-9889-6023630B3BB2}" srcOrd="0" destOrd="0" presId="urn:microsoft.com/office/officeart/2005/8/layout/hierarchy1"/>
    <dgm:cxn modelId="{10BABB13-59D7-4A2F-9E0C-BC9D39F2302F}" srcId="{A5EA7596-4064-47E5-AEFC-947161B0EB64}" destId="{EBD119AC-14CE-40A6-9C2A-8B6B89483039}" srcOrd="0" destOrd="0" parTransId="{B8BCDECA-4C75-4119-8645-7DEFD0F789A6}" sibTransId="{DDA7705C-6D5F-4E3B-8078-4C1BD942E7CD}"/>
    <dgm:cxn modelId="{B9B543EE-D821-4983-8D3C-393879DBCFC4}" type="presOf" srcId="{8E433890-B9C6-4E2A-851B-DE01FA9B3EB0}" destId="{984D16C4-517F-4DE4-A02A-C137A3ABB240}" srcOrd="0" destOrd="0" presId="urn:microsoft.com/office/officeart/2005/8/layout/hierarchy1"/>
    <dgm:cxn modelId="{8BF3DFC9-01B6-470D-A61C-A7DC5444900C}" srcId="{A945E538-A39B-4455-8C6F-04FCB1B17D2B}" destId="{71C6B1C5-01E1-40D1-8133-621D58063C48}" srcOrd="0" destOrd="0" parTransId="{32C6C99B-E9E3-4EE6-BADE-94FF0EDEB815}" sibTransId="{4C27E790-096B-4A5C-A54D-0B4156E725C3}"/>
    <dgm:cxn modelId="{04E823AF-BB0A-4A8B-A9F5-8D515ABA2F1E}" type="presOf" srcId="{EBD119AC-14CE-40A6-9C2A-8B6B89483039}" destId="{3AEBFA5C-A227-4292-A583-32522734973D}" srcOrd="0" destOrd="0" presId="urn:microsoft.com/office/officeart/2005/8/layout/hierarchy1"/>
    <dgm:cxn modelId="{500F39EF-ECA4-4B41-BDAB-98D61597444B}" type="presOf" srcId="{A945E538-A39B-4455-8C6F-04FCB1B17D2B}" destId="{DA95C063-93EC-4A32-8718-95CFC0655900}" srcOrd="0" destOrd="0" presId="urn:microsoft.com/office/officeart/2005/8/layout/hierarchy1"/>
    <dgm:cxn modelId="{5B345DAC-D469-4D03-9E5B-A2329A4430B2}" srcId="{104E6009-DE0A-4A4F-9A54-4934DD4496B4}" destId="{D0A6BB07-2648-417D-AAF8-85C401586C88}" srcOrd="0" destOrd="0" parTransId="{4118F202-40C8-4158-86C9-B0E5EB84AE05}" sibTransId="{BBAF31C6-C9CF-408C-B2DF-6F63DE0657A9}"/>
    <dgm:cxn modelId="{A31CBB54-5D61-4758-9CA4-BFDEFBBBD91C}" type="presOf" srcId="{32C6C99B-E9E3-4EE6-BADE-94FF0EDEB815}" destId="{DC336B3B-6809-4A6F-9B27-66410116BE5F}" srcOrd="0" destOrd="0" presId="urn:microsoft.com/office/officeart/2005/8/layout/hierarchy1"/>
    <dgm:cxn modelId="{D28738CD-FE31-47DC-AF6F-961FDCC8953D}" type="presOf" srcId="{DDFDF54E-B319-48F6-A5F0-D6E111214C63}" destId="{87A218CD-694F-42BF-A3BD-39F0C615D71C}" srcOrd="0" destOrd="0" presId="urn:microsoft.com/office/officeart/2005/8/layout/hierarchy1"/>
    <dgm:cxn modelId="{4F88073C-006B-4FA1-BA07-B70021F4610B}" type="presOf" srcId="{DF7F317F-7409-4AEF-8223-AAA65B7588C6}" destId="{AA0CE3F5-38B9-4871-981F-0BD781E98FEF}" srcOrd="0" destOrd="0" presId="urn:microsoft.com/office/officeart/2005/8/layout/hierarchy1"/>
    <dgm:cxn modelId="{C0D7DE8D-6C4D-4D8B-AF2B-6C38402FD629}" type="presOf" srcId="{104E6009-DE0A-4A4F-9A54-4934DD4496B4}" destId="{D91B7F9F-7B9C-476F-AC53-1B71F0DCB230}" srcOrd="0" destOrd="0" presId="urn:microsoft.com/office/officeart/2005/8/layout/hierarchy1"/>
    <dgm:cxn modelId="{A144CD80-4DEE-4161-8375-90D28D5F195D}" type="presOf" srcId="{4118F202-40C8-4158-86C9-B0E5EB84AE05}" destId="{BA580F3C-0E5E-40ED-8649-D6D6C774C5BD}" srcOrd="0" destOrd="0" presId="urn:microsoft.com/office/officeart/2005/8/layout/hierarchy1"/>
    <dgm:cxn modelId="{F1600C9E-DDF9-462D-988A-ECB6AEAFBB7E}" type="presOf" srcId="{D46F3D2C-6936-43E1-A3A9-34935367AC31}" destId="{6B2E0749-2067-4F9D-92C1-169619691BCA}" srcOrd="0" destOrd="0" presId="urn:microsoft.com/office/officeart/2005/8/layout/hierarchy1"/>
    <dgm:cxn modelId="{AF905116-821D-4EDB-ADCC-787F3A5516F8}" type="presOf" srcId="{587CE2F8-0707-490E-9B7E-E8B97A5F36A7}" destId="{A88B1499-4B35-44D6-A502-7E26D2A3ED8A}" srcOrd="0" destOrd="0" presId="urn:microsoft.com/office/officeart/2005/8/layout/hierarchy1"/>
    <dgm:cxn modelId="{DBED432A-E408-4805-9F1D-C9115F6528FC}" type="presParOf" srcId="{984D16C4-517F-4DE4-A02A-C137A3ABB240}" destId="{10A0822A-3BDB-40C2-A634-7E54B4219306}" srcOrd="0" destOrd="0" presId="urn:microsoft.com/office/officeart/2005/8/layout/hierarchy1"/>
    <dgm:cxn modelId="{94ED6B9C-BF5C-41E8-8188-03724D9E0C1F}" type="presParOf" srcId="{10A0822A-3BDB-40C2-A634-7E54B4219306}" destId="{939F0311-DBE4-422F-B857-CD4C9637AD36}" srcOrd="0" destOrd="0" presId="urn:microsoft.com/office/officeart/2005/8/layout/hierarchy1"/>
    <dgm:cxn modelId="{7291A430-B9A4-4A6E-BE4D-449B9B8168C8}" type="presParOf" srcId="{939F0311-DBE4-422F-B857-CD4C9637AD36}" destId="{40D76EB7-2481-4926-A6A3-0D3F6644F00D}" srcOrd="0" destOrd="0" presId="urn:microsoft.com/office/officeart/2005/8/layout/hierarchy1"/>
    <dgm:cxn modelId="{4B359028-B587-4955-8218-0D526609BADB}" type="presParOf" srcId="{939F0311-DBE4-422F-B857-CD4C9637AD36}" destId="{8412E855-D79B-4B35-8890-CE6DBEA10F6F}" srcOrd="1" destOrd="0" presId="urn:microsoft.com/office/officeart/2005/8/layout/hierarchy1"/>
    <dgm:cxn modelId="{5444C8C6-05BE-4954-A6A2-92B848289A0A}" type="presParOf" srcId="{10A0822A-3BDB-40C2-A634-7E54B4219306}" destId="{B2D91EDF-DD10-4A0A-8F1F-D403B4B01D1D}" srcOrd="1" destOrd="0" presId="urn:microsoft.com/office/officeart/2005/8/layout/hierarchy1"/>
    <dgm:cxn modelId="{8037EE6F-A50C-44DB-9D42-385D038A7ED7}" type="presParOf" srcId="{B2D91EDF-DD10-4A0A-8F1F-D403B4B01D1D}" destId="{01E550D2-33E7-4B98-9889-6023630B3BB2}" srcOrd="0" destOrd="0" presId="urn:microsoft.com/office/officeart/2005/8/layout/hierarchy1"/>
    <dgm:cxn modelId="{054F1E7A-A7FA-42F5-9CC8-2C56492007EF}" type="presParOf" srcId="{B2D91EDF-DD10-4A0A-8F1F-D403B4B01D1D}" destId="{549AB663-FD74-4B07-AB08-EB46B187734A}" srcOrd="1" destOrd="0" presId="urn:microsoft.com/office/officeart/2005/8/layout/hierarchy1"/>
    <dgm:cxn modelId="{1D2A37D3-0C87-4961-AC27-BE1399E7FB44}" type="presParOf" srcId="{549AB663-FD74-4B07-AB08-EB46B187734A}" destId="{EF529F41-61C5-4149-B11C-068C96B52081}" srcOrd="0" destOrd="0" presId="urn:microsoft.com/office/officeart/2005/8/layout/hierarchy1"/>
    <dgm:cxn modelId="{08F97E42-46C3-49FD-9CAE-922539C196AD}" type="presParOf" srcId="{EF529F41-61C5-4149-B11C-068C96B52081}" destId="{74CD62F9-438F-4263-B7BE-22F3E9C3C2AE}" srcOrd="0" destOrd="0" presId="urn:microsoft.com/office/officeart/2005/8/layout/hierarchy1"/>
    <dgm:cxn modelId="{68505A6B-C3A2-45BF-8CB9-2249D409A1E0}" type="presParOf" srcId="{EF529F41-61C5-4149-B11C-068C96B52081}" destId="{3AEBFA5C-A227-4292-A583-32522734973D}" srcOrd="1" destOrd="0" presId="urn:microsoft.com/office/officeart/2005/8/layout/hierarchy1"/>
    <dgm:cxn modelId="{3661B157-4EC1-4007-A8CA-81B02BF2B542}" type="presParOf" srcId="{549AB663-FD74-4B07-AB08-EB46B187734A}" destId="{9614575A-E79A-4C1B-B17D-9F8B3C768C5A}" srcOrd="1" destOrd="0" presId="urn:microsoft.com/office/officeart/2005/8/layout/hierarchy1"/>
    <dgm:cxn modelId="{242A6695-F791-45BF-9AFF-06422F8645C8}" type="presParOf" srcId="{9614575A-E79A-4C1B-B17D-9F8B3C768C5A}" destId="{E7409496-4562-4EDE-ABFE-FC343A8FDCBA}" srcOrd="0" destOrd="0" presId="urn:microsoft.com/office/officeart/2005/8/layout/hierarchy1"/>
    <dgm:cxn modelId="{C2CA683F-5CA8-4568-9492-BAE7EF6DC1A2}" type="presParOf" srcId="{9614575A-E79A-4C1B-B17D-9F8B3C768C5A}" destId="{04301796-6C03-4354-98BC-550DA3E7644D}" srcOrd="1" destOrd="0" presId="urn:microsoft.com/office/officeart/2005/8/layout/hierarchy1"/>
    <dgm:cxn modelId="{67CE27D4-BF9E-4920-8430-F3485DAE2186}" type="presParOf" srcId="{04301796-6C03-4354-98BC-550DA3E7644D}" destId="{4AEEB6A9-6F01-4D9F-8598-A05052BD6CAD}" srcOrd="0" destOrd="0" presId="urn:microsoft.com/office/officeart/2005/8/layout/hierarchy1"/>
    <dgm:cxn modelId="{BDD82DFE-C9BF-49A2-BF9E-5AB5324DE08A}" type="presParOf" srcId="{4AEEB6A9-6F01-4D9F-8598-A05052BD6CAD}" destId="{B897BF41-6E8E-420F-94BB-4E2547649B0B}" srcOrd="0" destOrd="0" presId="urn:microsoft.com/office/officeart/2005/8/layout/hierarchy1"/>
    <dgm:cxn modelId="{EDDC4E21-A6D6-4864-993F-CA61E8DB1BBD}" type="presParOf" srcId="{4AEEB6A9-6F01-4D9F-8598-A05052BD6CAD}" destId="{DA95C063-93EC-4A32-8718-95CFC0655900}" srcOrd="1" destOrd="0" presId="urn:microsoft.com/office/officeart/2005/8/layout/hierarchy1"/>
    <dgm:cxn modelId="{F08D0889-532A-49DF-965E-25D1D1C30642}" type="presParOf" srcId="{04301796-6C03-4354-98BC-550DA3E7644D}" destId="{CFBBB53E-AC45-40EA-9960-8D8918F0367A}" srcOrd="1" destOrd="0" presId="urn:microsoft.com/office/officeart/2005/8/layout/hierarchy1"/>
    <dgm:cxn modelId="{4A736265-0961-4F7A-8CC7-BD54E7FFE23F}" type="presParOf" srcId="{CFBBB53E-AC45-40EA-9960-8D8918F0367A}" destId="{DC336B3B-6809-4A6F-9B27-66410116BE5F}" srcOrd="0" destOrd="0" presId="urn:microsoft.com/office/officeart/2005/8/layout/hierarchy1"/>
    <dgm:cxn modelId="{9F69A3BF-24C0-4092-A699-4BBE84298F76}" type="presParOf" srcId="{CFBBB53E-AC45-40EA-9960-8D8918F0367A}" destId="{88091108-B7CA-4BDC-B96D-C3DCF5AD2D7D}" srcOrd="1" destOrd="0" presId="urn:microsoft.com/office/officeart/2005/8/layout/hierarchy1"/>
    <dgm:cxn modelId="{CC5CBD68-D08F-4A5E-8955-EDC8EDCB7B10}" type="presParOf" srcId="{88091108-B7CA-4BDC-B96D-C3DCF5AD2D7D}" destId="{3B0A9461-B615-4EE0-B6F1-AC2553DBE606}" srcOrd="0" destOrd="0" presId="urn:microsoft.com/office/officeart/2005/8/layout/hierarchy1"/>
    <dgm:cxn modelId="{88B9A47B-C5D4-4C88-929D-D84EE47DBD5D}" type="presParOf" srcId="{3B0A9461-B615-4EE0-B6F1-AC2553DBE606}" destId="{42ACA284-BEE2-4D25-AFEF-DBA1CD6C896B}" srcOrd="0" destOrd="0" presId="urn:microsoft.com/office/officeart/2005/8/layout/hierarchy1"/>
    <dgm:cxn modelId="{B1AED488-66E5-4377-8867-E1EA2655528C}" type="presParOf" srcId="{3B0A9461-B615-4EE0-B6F1-AC2553DBE606}" destId="{1B5DB3FE-3B32-4131-8F26-85264445060E}" srcOrd="1" destOrd="0" presId="urn:microsoft.com/office/officeart/2005/8/layout/hierarchy1"/>
    <dgm:cxn modelId="{BC968172-12DB-440B-BA0C-79E24CC9B510}" type="presParOf" srcId="{88091108-B7CA-4BDC-B96D-C3DCF5AD2D7D}" destId="{55912D88-C588-4037-B075-57A7D24362FF}" srcOrd="1" destOrd="0" presId="urn:microsoft.com/office/officeart/2005/8/layout/hierarchy1"/>
    <dgm:cxn modelId="{EC2953B5-FDB0-4C3B-A447-1085A6A86089}" type="presParOf" srcId="{9614575A-E79A-4C1B-B17D-9F8B3C768C5A}" destId="{8ADE917D-CF52-4835-B8B7-7F5A90024FD4}" srcOrd="2" destOrd="0" presId="urn:microsoft.com/office/officeart/2005/8/layout/hierarchy1"/>
    <dgm:cxn modelId="{7A0BAEFC-8D6C-43FE-AFF2-919DCE28102F}" type="presParOf" srcId="{9614575A-E79A-4C1B-B17D-9F8B3C768C5A}" destId="{828B298A-06AA-404A-A22C-E06D81A13940}" srcOrd="3" destOrd="0" presId="urn:microsoft.com/office/officeart/2005/8/layout/hierarchy1"/>
    <dgm:cxn modelId="{113C5946-75B4-4451-A3C0-C2536324EC9C}" type="presParOf" srcId="{828B298A-06AA-404A-A22C-E06D81A13940}" destId="{CADB4418-5E74-4AE5-B87B-495306593A6A}" srcOrd="0" destOrd="0" presId="urn:microsoft.com/office/officeart/2005/8/layout/hierarchy1"/>
    <dgm:cxn modelId="{0ADFEB6B-6661-4EE5-AE9D-658F17C9E048}" type="presParOf" srcId="{CADB4418-5E74-4AE5-B87B-495306593A6A}" destId="{7438ABCB-9867-4E48-BE38-6EB912D38C35}" srcOrd="0" destOrd="0" presId="urn:microsoft.com/office/officeart/2005/8/layout/hierarchy1"/>
    <dgm:cxn modelId="{9B25515D-F236-42B4-9331-999A6F75B94C}" type="presParOf" srcId="{CADB4418-5E74-4AE5-B87B-495306593A6A}" destId="{AA0CE3F5-38B9-4871-981F-0BD781E98FEF}" srcOrd="1" destOrd="0" presId="urn:microsoft.com/office/officeart/2005/8/layout/hierarchy1"/>
    <dgm:cxn modelId="{CCD0427D-8A5F-4726-BB32-ED8E259613B0}" type="presParOf" srcId="{828B298A-06AA-404A-A22C-E06D81A13940}" destId="{E425944D-A344-49E5-B7C0-044BC2F9145A}" srcOrd="1" destOrd="0" presId="urn:microsoft.com/office/officeart/2005/8/layout/hierarchy1"/>
    <dgm:cxn modelId="{9C677BBC-68E8-4F3B-A31A-7A9C9739A1E7}" type="presParOf" srcId="{E425944D-A344-49E5-B7C0-044BC2F9145A}" destId="{C6474F82-37D8-4A79-B722-62BF846C4046}" srcOrd="0" destOrd="0" presId="urn:microsoft.com/office/officeart/2005/8/layout/hierarchy1"/>
    <dgm:cxn modelId="{EB7536A7-3BAE-442A-B3E3-F44D3EDE0F2F}" type="presParOf" srcId="{E425944D-A344-49E5-B7C0-044BC2F9145A}" destId="{7397AC4F-3B72-441D-862A-2017E810B3D6}" srcOrd="1" destOrd="0" presId="urn:microsoft.com/office/officeart/2005/8/layout/hierarchy1"/>
    <dgm:cxn modelId="{619E8DDB-7F80-43DA-AE4B-CA2292C4FBAE}" type="presParOf" srcId="{7397AC4F-3B72-441D-862A-2017E810B3D6}" destId="{9AE36CE2-F579-44CB-9DBB-74C877F202B1}" srcOrd="0" destOrd="0" presId="urn:microsoft.com/office/officeart/2005/8/layout/hierarchy1"/>
    <dgm:cxn modelId="{C7B21EA5-61D3-4CB2-A659-5188211D48BA}" type="presParOf" srcId="{9AE36CE2-F579-44CB-9DBB-74C877F202B1}" destId="{4951BF52-8DFD-47E9-B905-867D70AE6C69}" srcOrd="0" destOrd="0" presId="urn:microsoft.com/office/officeart/2005/8/layout/hierarchy1"/>
    <dgm:cxn modelId="{1EB63BFE-940E-482C-9358-3DACC3222810}" type="presParOf" srcId="{9AE36CE2-F579-44CB-9DBB-74C877F202B1}" destId="{87A218CD-694F-42BF-A3BD-39F0C615D71C}" srcOrd="1" destOrd="0" presId="urn:microsoft.com/office/officeart/2005/8/layout/hierarchy1"/>
    <dgm:cxn modelId="{BBD52B00-D20E-41A0-A592-04290C3D3848}" type="presParOf" srcId="{7397AC4F-3B72-441D-862A-2017E810B3D6}" destId="{46F639DD-F272-440B-8165-C43734993986}" srcOrd="1" destOrd="0" presId="urn:microsoft.com/office/officeart/2005/8/layout/hierarchy1"/>
    <dgm:cxn modelId="{8E1854C7-8E2F-46B4-B246-90E592CF497A}" type="presParOf" srcId="{B2D91EDF-DD10-4A0A-8F1F-D403B4B01D1D}" destId="{FCE9F5B5-3446-4503-9039-6708DBB39C91}" srcOrd="2" destOrd="0" presId="urn:microsoft.com/office/officeart/2005/8/layout/hierarchy1"/>
    <dgm:cxn modelId="{2448E1F1-D95A-4573-86DE-9E792F9486DF}" type="presParOf" srcId="{B2D91EDF-DD10-4A0A-8F1F-D403B4B01D1D}" destId="{57F85271-54FC-4A4A-A369-4E786049BEF2}" srcOrd="3" destOrd="0" presId="urn:microsoft.com/office/officeart/2005/8/layout/hierarchy1"/>
    <dgm:cxn modelId="{7130CBAD-D574-4BE5-9158-CB7AD9548F54}" type="presParOf" srcId="{57F85271-54FC-4A4A-A369-4E786049BEF2}" destId="{FB060BB1-5632-440D-BCBE-83896DCA083B}" srcOrd="0" destOrd="0" presId="urn:microsoft.com/office/officeart/2005/8/layout/hierarchy1"/>
    <dgm:cxn modelId="{1818DA84-E452-49AB-8FB3-B9A67E48DA96}" type="presParOf" srcId="{FB060BB1-5632-440D-BCBE-83896DCA083B}" destId="{6E7AEFA4-BACE-41F4-922D-D8093EB96189}" srcOrd="0" destOrd="0" presId="urn:microsoft.com/office/officeart/2005/8/layout/hierarchy1"/>
    <dgm:cxn modelId="{4C09426F-2C16-47E2-9924-8111EAC2BE4E}" type="presParOf" srcId="{FB060BB1-5632-440D-BCBE-83896DCA083B}" destId="{A88B1499-4B35-44D6-A502-7E26D2A3ED8A}" srcOrd="1" destOrd="0" presId="urn:microsoft.com/office/officeart/2005/8/layout/hierarchy1"/>
    <dgm:cxn modelId="{B41777DE-EABD-4331-B89E-79F35CE0B2BB}" type="presParOf" srcId="{57F85271-54FC-4A4A-A369-4E786049BEF2}" destId="{F5D9B260-CAB9-4D43-867D-E907BEFBF545}" srcOrd="1" destOrd="0" presId="urn:microsoft.com/office/officeart/2005/8/layout/hierarchy1"/>
    <dgm:cxn modelId="{6195CEA8-CA1F-4C94-B501-C088C92B0886}" type="presParOf" srcId="{F5D9B260-CAB9-4D43-867D-E907BEFBF545}" destId="{0AF4A164-E2E6-4E52-AED5-D7409FDE016A}" srcOrd="0" destOrd="0" presId="urn:microsoft.com/office/officeart/2005/8/layout/hierarchy1"/>
    <dgm:cxn modelId="{887E5971-64CC-4A2D-B9B8-0B229BB4BAB2}" type="presParOf" srcId="{F5D9B260-CAB9-4D43-867D-E907BEFBF545}" destId="{0E271756-2D1A-4542-8B95-7E28B4296F43}" srcOrd="1" destOrd="0" presId="urn:microsoft.com/office/officeart/2005/8/layout/hierarchy1"/>
    <dgm:cxn modelId="{CAEBA620-E463-474E-8765-FD80BE12EF3C}" type="presParOf" srcId="{0E271756-2D1A-4542-8B95-7E28B4296F43}" destId="{E367D3A3-5995-4216-A484-D2DA472B7F53}" srcOrd="0" destOrd="0" presId="urn:microsoft.com/office/officeart/2005/8/layout/hierarchy1"/>
    <dgm:cxn modelId="{DEE6F06C-C76B-4C88-9898-6E042F5D8A12}" type="presParOf" srcId="{E367D3A3-5995-4216-A484-D2DA472B7F53}" destId="{73512A02-ADAE-414E-BD9C-979065BCE52F}" srcOrd="0" destOrd="0" presId="urn:microsoft.com/office/officeart/2005/8/layout/hierarchy1"/>
    <dgm:cxn modelId="{78259919-F7FB-43F9-A650-91004856EFB9}" type="presParOf" srcId="{E367D3A3-5995-4216-A484-D2DA472B7F53}" destId="{D91B7F9F-7B9C-476F-AC53-1B71F0DCB230}" srcOrd="1" destOrd="0" presId="urn:microsoft.com/office/officeart/2005/8/layout/hierarchy1"/>
    <dgm:cxn modelId="{9A465ADA-54CA-4172-B502-D49170D225FB}" type="presParOf" srcId="{0E271756-2D1A-4542-8B95-7E28B4296F43}" destId="{2F75958A-53D9-4717-BD41-480074DCB2B7}" srcOrd="1" destOrd="0" presId="urn:microsoft.com/office/officeart/2005/8/layout/hierarchy1"/>
    <dgm:cxn modelId="{0F349E7F-1A81-42B2-84F1-A38049EFC986}" type="presParOf" srcId="{2F75958A-53D9-4717-BD41-480074DCB2B7}" destId="{BA580F3C-0E5E-40ED-8649-D6D6C774C5BD}" srcOrd="0" destOrd="0" presId="urn:microsoft.com/office/officeart/2005/8/layout/hierarchy1"/>
    <dgm:cxn modelId="{43ED8C3C-4F3C-4126-A693-83183AD3C528}" type="presParOf" srcId="{2F75958A-53D9-4717-BD41-480074DCB2B7}" destId="{CA1DCB98-94E2-4606-8C7D-D3FE89F5436E}" srcOrd="1" destOrd="0" presId="urn:microsoft.com/office/officeart/2005/8/layout/hierarchy1"/>
    <dgm:cxn modelId="{0D59A16E-7C34-4F33-9FBB-213C7B3841F5}" type="presParOf" srcId="{CA1DCB98-94E2-4606-8C7D-D3FE89F5436E}" destId="{C51B0E00-14DE-4E65-8EDC-99BEA88F047C}" srcOrd="0" destOrd="0" presId="urn:microsoft.com/office/officeart/2005/8/layout/hierarchy1"/>
    <dgm:cxn modelId="{601EE4DB-087F-4F69-AB94-ECFF28623C89}" type="presParOf" srcId="{C51B0E00-14DE-4E65-8EDC-99BEA88F047C}" destId="{7639132C-595E-461A-ACA4-5965343E8460}" srcOrd="0" destOrd="0" presId="urn:microsoft.com/office/officeart/2005/8/layout/hierarchy1"/>
    <dgm:cxn modelId="{8FDF4868-1497-4C5B-BF34-B2195102F348}" type="presParOf" srcId="{C51B0E00-14DE-4E65-8EDC-99BEA88F047C}" destId="{41F3D0E4-19CA-4743-9298-6B8201D277DA}" srcOrd="1" destOrd="0" presId="urn:microsoft.com/office/officeart/2005/8/layout/hierarchy1"/>
    <dgm:cxn modelId="{68D164CF-4322-46D2-858E-F990EAC2EA45}" type="presParOf" srcId="{CA1DCB98-94E2-4606-8C7D-D3FE89F5436E}" destId="{0512012C-CB30-4552-A11F-2AF296816176}" srcOrd="1" destOrd="0" presId="urn:microsoft.com/office/officeart/2005/8/layout/hierarchy1"/>
    <dgm:cxn modelId="{A6979312-D176-4E72-B7B0-D105D4CB7D95}" type="presParOf" srcId="{F5D9B260-CAB9-4D43-867D-E907BEFBF545}" destId="{6B2E0749-2067-4F9D-92C1-169619691BCA}" srcOrd="2" destOrd="0" presId="urn:microsoft.com/office/officeart/2005/8/layout/hierarchy1"/>
    <dgm:cxn modelId="{04A63360-1E2E-47C2-B147-190899B38B39}" type="presParOf" srcId="{F5D9B260-CAB9-4D43-867D-E907BEFBF545}" destId="{33B02FE4-AB92-4C29-A17F-868F80FF1E79}" srcOrd="3" destOrd="0" presId="urn:microsoft.com/office/officeart/2005/8/layout/hierarchy1"/>
    <dgm:cxn modelId="{0CD55BAE-9926-4F76-9166-3AE933232ED0}" type="presParOf" srcId="{33B02FE4-AB92-4C29-A17F-868F80FF1E79}" destId="{2FF72E63-A30E-44C2-900A-968309A6CC07}" srcOrd="0" destOrd="0" presId="urn:microsoft.com/office/officeart/2005/8/layout/hierarchy1"/>
    <dgm:cxn modelId="{727032CA-C226-4404-B656-889A4674C84D}" type="presParOf" srcId="{2FF72E63-A30E-44C2-900A-968309A6CC07}" destId="{4486CFF9-6D1A-416C-A3D8-19DE6071926E}" srcOrd="0" destOrd="0" presId="urn:microsoft.com/office/officeart/2005/8/layout/hierarchy1"/>
    <dgm:cxn modelId="{E603E202-AFC8-4179-9DC0-6533A68FAF16}" type="presParOf" srcId="{2FF72E63-A30E-44C2-900A-968309A6CC07}" destId="{E12CB21D-90B8-4416-8013-C35945834801}" srcOrd="1" destOrd="0" presId="urn:microsoft.com/office/officeart/2005/8/layout/hierarchy1"/>
    <dgm:cxn modelId="{6F117FEF-C54C-4E0A-B829-DC43AF5F7B34}" type="presParOf" srcId="{33B02FE4-AB92-4C29-A17F-868F80FF1E79}" destId="{7F0A7E3F-5C41-4D4C-8753-C78CDE66992E}" srcOrd="1" destOrd="0" presId="urn:microsoft.com/office/officeart/2005/8/layout/hierarchy1"/>
    <dgm:cxn modelId="{D5188EE0-18D8-41CA-A78C-2EC911588076}" type="presParOf" srcId="{7F0A7E3F-5C41-4D4C-8753-C78CDE66992E}" destId="{A2C9A824-D153-47D4-B293-2006663C4162}" srcOrd="0" destOrd="0" presId="urn:microsoft.com/office/officeart/2005/8/layout/hierarchy1"/>
    <dgm:cxn modelId="{AD40A1B8-848F-43CC-A259-2E6B97A958FD}" type="presParOf" srcId="{7F0A7E3F-5C41-4D4C-8753-C78CDE66992E}" destId="{937B9CA8-EF28-4E7F-9FCD-9EA21E5E651E}" srcOrd="1" destOrd="0" presId="urn:microsoft.com/office/officeart/2005/8/layout/hierarchy1"/>
    <dgm:cxn modelId="{1BC4851D-938B-4280-918C-927BAA82E683}" type="presParOf" srcId="{937B9CA8-EF28-4E7F-9FCD-9EA21E5E651E}" destId="{0E06339D-5F64-4647-8364-EA3D3D887BD9}" srcOrd="0" destOrd="0" presId="urn:microsoft.com/office/officeart/2005/8/layout/hierarchy1"/>
    <dgm:cxn modelId="{EF6C128E-493E-402C-9291-E4B21B15F301}" type="presParOf" srcId="{0E06339D-5F64-4647-8364-EA3D3D887BD9}" destId="{E65923C4-3806-4C07-9E20-CCE12603A1AB}" srcOrd="0" destOrd="0" presId="urn:microsoft.com/office/officeart/2005/8/layout/hierarchy1"/>
    <dgm:cxn modelId="{63902AEA-69AE-46DB-834F-3A5EF3D498F3}" type="presParOf" srcId="{0E06339D-5F64-4647-8364-EA3D3D887BD9}" destId="{ADDEAC1E-2902-43C7-B94D-4EE178CA43A0}" srcOrd="1" destOrd="0" presId="urn:microsoft.com/office/officeart/2005/8/layout/hierarchy1"/>
    <dgm:cxn modelId="{08BA3871-CFB8-43A9-8693-424829E13E9B}" type="presParOf" srcId="{937B9CA8-EF28-4E7F-9FCD-9EA21E5E651E}" destId="{A3A40F8F-7FD8-45B2-9737-325FC1BE61C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C9A824-D153-47D4-B293-2006663C4162}">
      <dsp:nvSpPr>
        <dsp:cNvPr id="0" name=""/>
        <dsp:cNvSpPr/>
      </dsp:nvSpPr>
      <dsp:spPr>
        <a:xfrm>
          <a:off x="7314448" y="3828851"/>
          <a:ext cx="91440" cy="447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465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E0749-2067-4F9D-92C1-169619691BCA}">
      <dsp:nvSpPr>
        <dsp:cNvPr id="0" name=""/>
        <dsp:cNvSpPr/>
      </dsp:nvSpPr>
      <dsp:spPr>
        <a:xfrm>
          <a:off x="6419936" y="2404398"/>
          <a:ext cx="940232" cy="447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934"/>
              </a:lnTo>
              <a:lnTo>
                <a:pt x="940232" y="304934"/>
              </a:lnTo>
              <a:lnTo>
                <a:pt x="940232" y="447465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580F3C-0E5E-40ED-8649-D6D6C774C5BD}">
      <dsp:nvSpPr>
        <dsp:cNvPr id="0" name=""/>
        <dsp:cNvSpPr/>
      </dsp:nvSpPr>
      <dsp:spPr>
        <a:xfrm>
          <a:off x="5433983" y="3828851"/>
          <a:ext cx="91440" cy="447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465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4A164-E2E6-4E52-AED5-D7409FDE016A}">
      <dsp:nvSpPr>
        <dsp:cNvPr id="0" name=""/>
        <dsp:cNvSpPr/>
      </dsp:nvSpPr>
      <dsp:spPr>
        <a:xfrm>
          <a:off x="5479703" y="2404398"/>
          <a:ext cx="940232" cy="447465"/>
        </a:xfrm>
        <a:custGeom>
          <a:avLst/>
          <a:gdLst/>
          <a:ahLst/>
          <a:cxnLst/>
          <a:rect l="0" t="0" r="0" b="0"/>
          <a:pathLst>
            <a:path>
              <a:moveTo>
                <a:pt x="940232" y="0"/>
              </a:moveTo>
              <a:lnTo>
                <a:pt x="940232" y="304934"/>
              </a:lnTo>
              <a:lnTo>
                <a:pt x="0" y="304934"/>
              </a:lnTo>
              <a:lnTo>
                <a:pt x="0" y="447465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9F5B5-3446-4503-9039-6708DBB39C91}">
      <dsp:nvSpPr>
        <dsp:cNvPr id="0" name=""/>
        <dsp:cNvSpPr/>
      </dsp:nvSpPr>
      <dsp:spPr>
        <a:xfrm>
          <a:off x="4539470" y="979946"/>
          <a:ext cx="1880465" cy="447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934"/>
              </a:lnTo>
              <a:lnTo>
                <a:pt x="1880465" y="304934"/>
              </a:lnTo>
              <a:lnTo>
                <a:pt x="1880465" y="447465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74F82-37D8-4A79-B722-62BF846C4046}">
      <dsp:nvSpPr>
        <dsp:cNvPr id="0" name=""/>
        <dsp:cNvSpPr/>
      </dsp:nvSpPr>
      <dsp:spPr>
        <a:xfrm>
          <a:off x="3553518" y="3828851"/>
          <a:ext cx="91440" cy="447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465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E917D-CF52-4835-B8B7-7F5A90024FD4}">
      <dsp:nvSpPr>
        <dsp:cNvPr id="0" name=""/>
        <dsp:cNvSpPr/>
      </dsp:nvSpPr>
      <dsp:spPr>
        <a:xfrm>
          <a:off x="2659005" y="2404398"/>
          <a:ext cx="940232" cy="447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934"/>
              </a:lnTo>
              <a:lnTo>
                <a:pt x="940232" y="304934"/>
              </a:lnTo>
              <a:lnTo>
                <a:pt x="940232" y="447465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36B3B-6809-4A6F-9B27-66410116BE5F}">
      <dsp:nvSpPr>
        <dsp:cNvPr id="0" name=""/>
        <dsp:cNvSpPr/>
      </dsp:nvSpPr>
      <dsp:spPr>
        <a:xfrm>
          <a:off x="1673052" y="3828851"/>
          <a:ext cx="91440" cy="447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465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09496-4562-4EDE-ABFE-FC343A8FDCBA}">
      <dsp:nvSpPr>
        <dsp:cNvPr id="0" name=""/>
        <dsp:cNvSpPr/>
      </dsp:nvSpPr>
      <dsp:spPr>
        <a:xfrm>
          <a:off x="1718772" y="2404398"/>
          <a:ext cx="940232" cy="447465"/>
        </a:xfrm>
        <a:custGeom>
          <a:avLst/>
          <a:gdLst/>
          <a:ahLst/>
          <a:cxnLst/>
          <a:rect l="0" t="0" r="0" b="0"/>
          <a:pathLst>
            <a:path>
              <a:moveTo>
                <a:pt x="940232" y="0"/>
              </a:moveTo>
              <a:lnTo>
                <a:pt x="940232" y="304934"/>
              </a:lnTo>
              <a:lnTo>
                <a:pt x="0" y="304934"/>
              </a:lnTo>
              <a:lnTo>
                <a:pt x="0" y="447465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E550D2-33E7-4B98-9889-6023630B3BB2}">
      <dsp:nvSpPr>
        <dsp:cNvPr id="0" name=""/>
        <dsp:cNvSpPr/>
      </dsp:nvSpPr>
      <dsp:spPr>
        <a:xfrm>
          <a:off x="2659005" y="979946"/>
          <a:ext cx="1880465" cy="447465"/>
        </a:xfrm>
        <a:custGeom>
          <a:avLst/>
          <a:gdLst/>
          <a:ahLst/>
          <a:cxnLst/>
          <a:rect l="0" t="0" r="0" b="0"/>
          <a:pathLst>
            <a:path>
              <a:moveTo>
                <a:pt x="1880465" y="0"/>
              </a:moveTo>
              <a:lnTo>
                <a:pt x="1880465" y="304934"/>
              </a:lnTo>
              <a:lnTo>
                <a:pt x="0" y="304934"/>
              </a:lnTo>
              <a:lnTo>
                <a:pt x="0" y="447465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D76EB7-2481-4926-A6A3-0D3F6644F00D}">
      <dsp:nvSpPr>
        <dsp:cNvPr id="0" name=""/>
        <dsp:cNvSpPr/>
      </dsp:nvSpPr>
      <dsp:spPr>
        <a:xfrm>
          <a:off x="3770189" y="2959"/>
          <a:ext cx="1538562" cy="9769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12E855-D79B-4B35-8890-CE6DBEA10F6F}">
      <dsp:nvSpPr>
        <dsp:cNvPr id="0" name=""/>
        <dsp:cNvSpPr/>
      </dsp:nvSpPr>
      <dsp:spPr>
        <a:xfrm>
          <a:off x="3941140" y="165363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rPr>
            <a:t>Protein Energy Malnutrition</a:t>
          </a:r>
          <a:endParaRPr lang="en-US" sz="2000" kern="1200" dirty="0"/>
        </a:p>
      </dsp:txBody>
      <dsp:txXfrm>
        <a:off x="3969755" y="193978"/>
        <a:ext cx="1481332" cy="919757"/>
      </dsp:txXfrm>
    </dsp:sp>
    <dsp:sp modelId="{74CD62F9-438F-4263-B7BE-22F3E9C3C2AE}">
      <dsp:nvSpPr>
        <dsp:cNvPr id="0" name=""/>
        <dsp:cNvSpPr/>
      </dsp:nvSpPr>
      <dsp:spPr>
        <a:xfrm>
          <a:off x="1889724" y="1427411"/>
          <a:ext cx="1538562" cy="9769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BFA5C-A227-4292-A583-32522734973D}">
      <dsp:nvSpPr>
        <dsp:cNvPr id="0" name=""/>
        <dsp:cNvSpPr/>
      </dsp:nvSpPr>
      <dsp:spPr>
        <a:xfrm>
          <a:off x="2060675" y="1589815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Marasmus</a:t>
          </a:r>
          <a:endParaRPr lang="en-US" sz="1500" kern="1200" dirty="0"/>
        </a:p>
      </dsp:txBody>
      <dsp:txXfrm>
        <a:off x="2089290" y="1618430"/>
        <a:ext cx="1481332" cy="919757"/>
      </dsp:txXfrm>
    </dsp:sp>
    <dsp:sp modelId="{B897BF41-6E8E-420F-94BB-4E2547649B0B}">
      <dsp:nvSpPr>
        <dsp:cNvPr id="0" name=""/>
        <dsp:cNvSpPr/>
      </dsp:nvSpPr>
      <dsp:spPr>
        <a:xfrm>
          <a:off x="949491" y="2851864"/>
          <a:ext cx="1538562" cy="97698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5C063-93EC-4A32-8718-95CFC0655900}">
      <dsp:nvSpPr>
        <dsp:cNvPr id="0" name=""/>
        <dsp:cNvSpPr/>
      </dsp:nvSpPr>
      <dsp:spPr>
        <a:xfrm>
          <a:off x="1120442" y="3014268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Lack of proteins &amp; calories</a:t>
          </a:r>
          <a:endParaRPr lang="en-US" sz="1800" kern="1200" dirty="0"/>
        </a:p>
      </dsp:txBody>
      <dsp:txXfrm>
        <a:off x="1149057" y="3042883"/>
        <a:ext cx="1481332" cy="919757"/>
      </dsp:txXfrm>
    </dsp:sp>
    <dsp:sp modelId="{42ACA284-BEE2-4D25-AFEF-DBA1CD6C896B}">
      <dsp:nvSpPr>
        <dsp:cNvPr id="0" name=""/>
        <dsp:cNvSpPr/>
      </dsp:nvSpPr>
      <dsp:spPr>
        <a:xfrm>
          <a:off x="949491" y="4276316"/>
          <a:ext cx="1538562" cy="976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DB3FE-3B32-4131-8F26-85264445060E}">
      <dsp:nvSpPr>
        <dsp:cNvPr id="0" name=""/>
        <dsp:cNvSpPr/>
      </dsp:nvSpPr>
      <dsp:spPr>
        <a:xfrm>
          <a:off x="1120442" y="4438720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Occurs </a:t>
          </a:r>
          <a:r>
            <a:rPr lang="en-US" sz="1800" kern="1200" dirty="0" err="1" smtClean="0"/>
            <a:t>upto</a:t>
          </a:r>
          <a:r>
            <a:rPr lang="en-US" sz="1800" kern="1200" dirty="0" smtClean="0"/>
            <a:t> 1-1.5 </a:t>
          </a:r>
          <a:r>
            <a:rPr lang="en-US" sz="1800" kern="1200" dirty="0" err="1" smtClean="0"/>
            <a:t>yrs</a:t>
          </a:r>
          <a:r>
            <a:rPr lang="en-US" sz="1800" kern="1200" dirty="0" smtClean="0"/>
            <a:t> of age </a:t>
          </a:r>
          <a:endParaRPr lang="en-US" sz="1800" kern="1200" dirty="0"/>
        </a:p>
      </dsp:txBody>
      <dsp:txXfrm>
        <a:off x="1149057" y="4467335"/>
        <a:ext cx="1481332" cy="919757"/>
      </dsp:txXfrm>
    </dsp:sp>
    <dsp:sp modelId="{7438ABCB-9867-4E48-BE38-6EB912D38C35}">
      <dsp:nvSpPr>
        <dsp:cNvPr id="0" name=""/>
        <dsp:cNvSpPr/>
      </dsp:nvSpPr>
      <dsp:spPr>
        <a:xfrm>
          <a:off x="2829956" y="2851864"/>
          <a:ext cx="1538562" cy="97698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CE3F5-38B9-4871-981F-0BD781E98FEF}">
      <dsp:nvSpPr>
        <dsp:cNvPr id="0" name=""/>
        <dsp:cNvSpPr/>
      </dsp:nvSpPr>
      <dsp:spPr>
        <a:xfrm>
          <a:off x="3000908" y="3014268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Prominent skeleton</a:t>
          </a:r>
        </a:p>
      </dsp:txBody>
      <dsp:txXfrm>
        <a:off x="3029523" y="3042883"/>
        <a:ext cx="1481332" cy="919757"/>
      </dsp:txXfrm>
    </dsp:sp>
    <dsp:sp modelId="{4951BF52-8DFD-47E9-B905-867D70AE6C69}">
      <dsp:nvSpPr>
        <dsp:cNvPr id="0" name=""/>
        <dsp:cNvSpPr/>
      </dsp:nvSpPr>
      <dsp:spPr>
        <a:xfrm>
          <a:off x="2829956" y="4276316"/>
          <a:ext cx="1538562" cy="976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218CD-694F-42BF-A3BD-39F0C615D71C}">
      <dsp:nvSpPr>
        <dsp:cNvPr id="0" name=""/>
        <dsp:cNvSpPr/>
      </dsp:nvSpPr>
      <dsp:spPr>
        <a:xfrm>
          <a:off x="3000908" y="4438720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Muscles wasting, weakness </a:t>
          </a:r>
          <a:endParaRPr lang="en-US" sz="1800" kern="1200" dirty="0"/>
        </a:p>
      </dsp:txBody>
      <dsp:txXfrm>
        <a:off x="3029523" y="4467335"/>
        <a:ext cx="1481332" cy="919757"/>
      </dsp:txXfrm>
    </dsp:sp>
    <dsp:sp modelId="{6E7AEFA4-BACE-41F4-922D-D8093EB96189}">
      <dsp:nvSpPr>
        <dsp:cNvPr id="0" name=""/>
        <dsp:cNvSpPr/>
      </dsp:nvSpPr>
      <dsp:spPr>
        <a:xfrm>
          <a:off x="5650654" y="1427411"/>
          <a:ext cx="1538562" cy="9769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B1499-4B35-44D6-A502-7E26D2A3ED8A}">
      <dsp:nvSpPr>
        <dsp:cNvPr id="0" name=""/>
        <dsp:cNvSpPr/>
      </dsp:nvSpPr>
      <dsp:spPr>
        <a:xfrm>
          <a:off x="5821606" y="1589815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Kwashiorkor</a:t>
          </a:r>
          <a:endParaRPr lang="en-US" sz="1500" kern="1200" dirty="0"/>
        </a:p>
      </dsp:txBody>
      <dsp:txXfrm>
        <a:off x="5850221" y="1618430"/>
        <a:ext cx="1481332" cy="919757"/>
      </dsp:txXfrm>
    </dsp:sp>
    <dsp:sp modelId="{73512A02-ADAE-414E-BD9C-979065BCE52F}">
      <dsp:nvSpPr>
        <dsp:cNvPr id="0" name=""/>
        <dsp:cNvSpPr/>
      </dsp:nvSpPr>
      <dsp:spPr>
        <a:xfrm>
          <a:off x="4710422" y="2851864"/>
          <a:ext cx="1538562" cy="97698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B7F9F-7B9C-476F-AC53-1B71F0DCB230}">
      <dsp:nvSpPr>
        <dsp:cNvPr id="0" name=""/>
        <dsp:cNvSpPr/>
      </dsp:nvSpPr>
      <dsp:spPr>
        <a:xfrm>
          <a:off x="4881373" y="3014268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Only proteins are deficient</a:t>
          </a:r>
          <a:endParaRPr lang="en-US" sz="2000" kern="1200" dirty="0"/>
        </a:p>
      </dsp:txBody>
      <dsp:txXfrm>
        <a:off x="4909988" y="3042883"/>
        <a:ext cx="1481332" cy="919757"/>
      </dsp:txXfrm>
    </dsp:sp>
    <dsp:sp modelId="{7639132C-595E-461A-ACA4-5965343E8460}">
      <dsp:nvSpPr>
        <dsp:cNvPr id="0" name=""/>
        <dsp:cNvSpPr/>
      </dsp:nvSpPr>
      <dsp:spPr>
        <a:xfrm>
          <a:off x="4710422" y="4276316"/>
          <a:ext cx="1538562" cy="976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3D0E4-19CA-4743-9298-6B8201D277DA}">
      <dsp:nvSpPr>
        <dsp:cNvPr id="0" name=""/>
        <dsp:cNvSpPr/>
      </dsp:nvSpPr>
      <dsp:spPr>
        <a:xfrm>
          <a:off x="4881373" y="4438720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Occurs after 1.5 </a:t>
          </a:r>
          <a:r>
            <a:rPr lang="en-US" sz="1800" kern="1200" dirty="0" err="1" smtClean="0"/>
            <a:t>yrs</a:t>
          </a:r>
          <a:r>
            <a:rPr lang="en-US" sz="1800" kern="1200" dirty="0" smtClean="0"/>
            <a:t> to 5 </a:t>
          </a:r>
          <a:r>
            <a:rPr lang="en-US" sz="1800" kern="1200" dirty="0" err="1" smtClean="0"/>
            <a:t>yrs</a:t>
          </a:r>
          <a:endParaRPr lang="en-US" sz="1800" kern="1200" dirty="0"/>
        </a:p>
      </dsp:txBody>
      <dsp:txXfrm>
        <a:off x="4909988" y="4467335"/>
        <a:ext cx="1481332" cy="919757"/>
      </dsp:txXfrm>
    </dsp:sp>
    <dsp:sp modelId="{4486CFF9-6D1A-416C-A3D8-19DE6071926E}">
      <dsp:nvSpPr>
        <dsp:cNvPr id="0" name=""/>
        <dsp:cNvSpPr/>
      </dsp:nvSpPr>
      <dsp:spPr>
        <a:xfrm>
          <a:off x="6590887" y="2851864"/>
          <a:ext cx="1538562" cy="97698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CB21D-90B8-4416-8013-C35945834801}">
      <dsp:nvSpPr>
        <dsp:cNvPr id="0" name=""/>
        <dsp:cNvSpPr/>
      </dsp:nvSpPr>
      <dsp:spPr>
        <a:xfrm>
          <a:off x="6761838" y="3014268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Loss of appetite</a:t>
          </a:r>
          <a:endParaRPr lang="en-US" sz="2000" kern="1200" dirty="0"/>
        </a:p>
      </dsp:txBody>
      <dsp:txXfrm>
        <a:off x="6790453" y="3042883"/>
        <a:ext cx="1481332" cy="919757"/>
      </dsp:txXfrm>
    </dsp:sp>
    <dsp:sp modelId="{E65923C4-3806-4C07-9E20-CCE12603A1AB}">
      <dsp:nvSpPr>
        <dsp:cNvPr id="0" name=""/>
        <dsp:cNvSpPr/>
      </dsp:nvSpPr>
      <dsp:spPr>
        <a:xfrm>
          <a:off x="6590887" y="4276316"/>
          <a:ext cx="1538562" cy="976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EAC1E-2902-43C7-B94D-4EE178CA43A0}">
      <dsp:nvSpPr>
        <dsp:cNvPr id="0" name=""/>
        <dsp:cNvSpPr/>
      </dsp:nvSpPr>
      <dsp:spPr>
        <a:xfrm>
          <a:off x="6761838" y="4438720"/>
          <a:ext cx="1538562" cy="976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Oedema</a:t>
          </a:r>
          <a:r>
            <a:rPr lang="en-US" sz="1800" kern="1200" dirty="0" smtClean="0"/>
            <a:t>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Swollen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stomach</a:t>
          </a:r>
          <a:endParaRPr lang="en-US" sz="1800" kern="1200" dirty="0"/>
        </a:p>
      </dsp:txBody>
      <dsp:txXfrm>
        <a:off x="6790453" y="4467335"/>
        <a:ext cx="1481332" cy="919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321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4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15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3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0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9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1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2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9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8EE16EE-89DD-4FE5-9602-F40DD846E75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324261-3F8B-4DE4-8689-8F2869A0A26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99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21" y="1996114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en-US" sz="9600" spc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glow rad="63500">
                    <a:srgbClr val="00B0F0"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</a:rPr>
              <a:t>Dietary Advice For Optimal Health in </a:t>
            </a:r>
            <a:r>
              <a:rPr lang="en-US" sz="9600" spc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glow rad="63500">
                    <a:srgbClr val="00B0F0"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</a:rPr>
              <a:t>       ‘</a:t>
            </a:r>
            <a:r>
              <a:rPr lang="en-US" sz="9600" spc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glow rad="63500">
                    <a:srgbClr val="00B0F0"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</a:rPr>
              <a:t>Childhood’</a:t>
            </a:r>
            <a:endParaRPr lang="en-US" sz="9600" spc="0" dirty="0">
              <a:ln w="0"/>
              <a:solidFill>
                <a:schemeClr val="bg2">
                  <a:lumMod val="75000"/>
                </a:schemeClr>
              </a:solidFill>
              <a:effectLst>
                <a:glow rad="63500">
                  <a:srgbClr val="00B0F0">
                    <a:alpha val="40000"/>
                  </a:srgb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10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5307" y="437882"/>
            <a:ext cx="110114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What is Childhood?</a:t>
            </a:r>
          </a:p>
          <a:p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307" y="1365161"/>
            <a:ext cx="8512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time for a baby from birth until he/she becomes </a:t>
            </a:r>
            <a:r>
              <a:rPr lang="en-US" sz="2800" dirty="0" smtClean="0"/>
              <a:t> </a:t>
            </a:r>
            <a:r>
              <a:rPr lang="en-US" sz="2800" dirty="0" smtClean="0"/>
              <a:t>an adult. The more circumscribed period of time from infancy to the onset of puberty.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5307" y="2524260"/>
            <a:ext cx="76886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Bahnschrift Condensed" panose="020B0502040204020203" pitchFamily="34" charset="0"/>
            </a:endParaRPr>
          </a:p>
          <a:p>
            <a:r>
              <a:rPr lang="en-US" sz="2800" dirty="0" smtClean="0">
                <a:latin typeface="Bahnschrift Condensed" panose="020B0502040204020203" pitchFamily="34" charset="0"/>
              </a:rPr>
              <a:t>From Birth to Childhood Five Stages are there:</a:t>
            </a:r>
          </a:p>
          <a:p>
            <a:endParaRPr lang="en-US" dirty="0"/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1.Neonate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2.Infant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3.Toddler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4.Preschool</a:t>
            </a:r>
          </a:p>
          <a:p>
            <a:r>
              <a:rPr lang="en-US" sz="3200" dirty="0" smtClean="0">
                <a:latin typeface="Arial Rounded MT Bold" panose="020F0704030504030204" pitchFamily="34" charset="0"/>
              </a:rPr>
              <a:t>5.School-age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63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457" y="296214"/>
            <a:ext cx="7366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Dietary Advice for Neonate -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456" y="1004100"/>
            <a:ext cx="1192154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BREAST-FEEDING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Breast-feeding should be initiated within an </a:t>
            </a:r>
            <a:r>
              <a:rPr lang="en-US" sz="2000" dirty="0" smtClean="0">
                <a:solidFill>
                  <a:schemeClr val="accent5"/>
                </a:solidFill>
              </a:rPr>
              <a:t>hour of birth </a:t>
            </a:r>
            <a:r>
              <a:rPr lang="en-US" sz="2000" dirty="0" smtClean="0"/>
              <a:t>instead of waiting several hours as is often customary.                                                                                                      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The first milk which is called "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colostrum</a:t>
            </a:r>
            <a:r>
              <a:rPr lang="en-US" sz="2000" dirty="0" smtClean="0"/>
              <a:t>" is the most suitable food for the baby during this early period because it contains a high concentration of protein and other nutrient the body needs.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Colostrum is also rich in </a:t>
            </a:r>
            <a:r>
              <a:rPr lang="en-US" sz="2000" dirty="0" smtClean="0">
                <a:solidFill>
                  <a:schemeClr val="accent5"/>
                </a:solidFill>
              </a:rPr>
              <a:t>anti-infective </a:t>
            </a:r>
            <a:r>
              <a:rPr lang="en-US" sz="2000" dirty="0" smtClean="0">
                <a:solidFill>
                  <a:schemeClr val="accent5"/>
                </a:solidFill>
              </a:rPr>
              <a:t>factors(IgA) </a:t>
            </a:r>
            <a:r>
              <a:rPr lang="en-US" sz="2000" dirty="0" smtClean="0"/>
              <a:t>which protect the baby against respiratory infections and  </a:t>
            </a:r>
            <a:r>
              <a:rPr lang="en-US" sz="2000" dirty="0" err="1" smtClean="0"/>
              <a:t>diarrhoeal</a:t>
            </a:r>
            <a:r>
              <a:rPr lang="en-US" sz="2000" dirty="0" smtClean="0"/>
              <a:t>  </a:t>
            </a:r>
            <a:r>
              <a:rPr lang="en-US" sz="2000" dirty="0" err="1" smtClean="0"/>
              <a:t>diseases.It</a:t>
            </a:r>
            <a:r>
              <a:rPr lang="en-US" sz="2000" dirty="0" smtClean="0"/>
              <a:t> also gives passive immunity to the baby.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Supplementary feeds are not necessary. The regular milk comes on the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third to sixth day </a:t>
            </a:r>
            <a:r>
              <a:rPr lang="en-US" sz="2000" dirty="0" smtClean="0"/>
              <a:t>after birth. The baby should be allowed to breast-feed whenever it wants.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Feeding </a:t>
            </a:r>
            <a:r>
              <a:rPr lang="en-US" sz="2000" dirty="0" smtClean="0"/>
              <a:t>the baby on demand helps the baby to gain </a:t>
            </a:r>
            <a:r>
              <a:rPr lang="en-US" sz="2000" dirty="0" smtClean="0">
                <a:solidFill>
                  <a:schemeClr val="accent5"/>
                </a:solidFill>
              </a:rPr>
              <a:t>weight</a:t>
            </a:r>
            <a:r>
              <a:rPr lang="en-US" sz="2000" dirty="0" smtClean="0"/>
              <a:t> . It is very important to advise mother to avoid feeding bottles.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133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487" y="425003"/>
            <a:ext cx="8822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Dietary</a:t>
            </a:r>
            <a:r>
              <a:rPr lang="en-US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Advice for Infant -</a:t>
            </a:r>
            <a:endParaRPr lang="en-US" sz="3600" dirty="0">
              <a:ln w="6600">
                <a:solidFill>
                  <a:srgbClr val="7030A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487" y="1455313"/>
            <a:ext cx="112046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anose="020F0704030504030204" pitchFamily="34" charset="0"/>
              </a:rPr>
              <a:t>FEEDING OF INFANT</a:t>
            </a:r>
            <a:endParaRPr lang="en-US" sz="2800" dirty="0" smtClean="0">
              <a:latin typeface="Arial Rounded MT Bold" panose="020F07040305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Bahnschrift Condensed" panose="020B0502040204020203" pitchFamily="34" charset="0"/>
              </a:rPr>
              <a:t> Breast-feeding Under any circumstances, breast milk is the </a:t>
            </a:r>
            <a:r>
              <a:rPr lang="en-US" sz="2400" dirty="0" smtClean="0">
                <a:solidFill>
                  <a:schemeClr val="accent6"/>
                </a:solidFill>
                <a:latin typeface="Bahnschrift Condensed" panose="020B0502040204020203" pitchFamily="34" charset="0"/>
              </a:rPr>
              <a:t>ideal food for the infant.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6"/>
              </a:solidFill>
              <a:latin typeface="Bahnschrift Condensed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Bahnschrift Condensed" panose="020B0502040204020203" pitchFamily="34" charset="0"/>
              </a:rPr>
              <a:t> No other food is required by the baby until 6 months after birth.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>
              <a:latin typeface="Bahnschrift Condensed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Bahnschrift Condensed" panose="020B0502040204020203" pitchFamily="34" charset="0"/>
              </a:rPr>
              <a:t> Mother milk contains </a:t>
            </a:r>
            <a:r>
              <a:rPr lang="en-US" sz="2400" dirty="0" smtClean="0">
                <a:solidFill>
                  <a:schemeClr val="accent6"/>
                </a:solidFill>
                <a:latin typeface="Bahnschrift Condensed" panose="020B0502040204020203" pitchFamily="34" charset="0"/>
              </a:rPr>
              <a:t>1.1 </a:t>
            </a:r>
            <a:r>
              <a:rPr lang="en-US" sz="2400" dirty="0" err="1" smtClean="0">
                <a:solidFill>
                  <a:schemeClr val="accent6"/>
                </a:solidFill>
                <a:latin typeface="Bahnschrift Condensed" panose="020B0502040204020203" pitchFamily="34" charset="0"/>
              </a:rPr>
              <a:t>gm</a:t>
            </a:r>
            <a:r>
              <a:rPr lang="en-US" sz="2400" dirty="0" smtClean="0">
                <a:solidFill>
                  <a:schemeClr val="accent6"/>
                </a:solidFill>
                <a:latin typeface="Bahnschrift Condensed" panose="020B0502040204020203" pitchFamily="34" charset="0"/>
              </a:rPr>
              <a:t> protein per 100 ml</a:t>
            </a:r>
            <a:r>
              <a:rPr lang="en-US" sz="2400" dirty="0" smtClean="0">
                <a:latin typeface="Bahnschrift Condensed" panose="020B0502040204020203" pitchFamily="34" charset="0"/>
              </a:rPr>
              <a:t>. The energy value of human milk is </a:t>
            </a:r>
            <a:r>
              <a:rPr lang="en-US" sz="2400" dirty="0" smtClean="0">
                <a:solidFill>
                  <a:schemeClr val="accent6"/>
                </a:solidFill>
                <a:latin typeface="Bahnschrift Condensed" panose="020B0502040204020203" pitchFamily="34" charset="0"/>
              </a:rPr>
              <a:t>70 kcals per 100 ml.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6"/>
              </a:solidFill>
              <a:latin typeface="Bahnschrift Condensed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Bahnschrift Condensed" panose="020B0502040204020203" pitchFamily="34" charset="0"/>
              </a:rPr>
              <a:t> A child who is breast-fed has greater chances of survival than a child artificially fed.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dirty="0">
              <a:latin typeface="Bahnschrift Condensed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Bahnschrift Condensed" panose="020B0502040204020203" pitchFamily="34" charset="0"/>
              </a:rPr>
              <a:t> Prolonged breast feeding does protect the infant from early malnutrition and infectious diseases.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0909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848" y="463929"/>
            <a:ext cx="6356152" cy="58212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0760" y="1635618"/>
            <a:ext cx="56280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diet of the children, the calorie requirements </a:t>
            </a:r>
            <a:r>
              <a:rPr lang="en-US" sz="2000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increase with age while proteins, calcium, iron, vitamin A and D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are to be provided in sufficient amounts to account for increased requirements of growth.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gives the nutrients provided by each group from which a proper selection as per calorie requirements can be made.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But unhealthy food habits as junk foods is increasing today.</a:t>
            </a:r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759" y="566669"/>
            <a:ext cx="694171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600" b="1" dirty="0" smtClean="0">
                <a:ln/>
                <a:solidFill>
                  <a:schemeClr val="accent4"/>
                </a:solidFill>
              </a:rPr>
              <a:t>Diet For Pre–school and School Age</a:t>
            </a:r>
            <a:r>
              <a:rPr lang="en-US" sz="2000" b="1" dirty="0" smtClean="0">
                <a:ln/>
                <a:solidFill>
                  <a:schemeClr val="accent4"/>
                </a:solidFill>
              </a:rPr>
              <a:t> </a:t>
            </a:r>
            <a:endParaRPr lang="en-US" sz="20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5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2428" y="476518"/>
            <a:ext cx="3541691" cy="8617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Artificial Feeding :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6672" y="2936383"/>
            <a:ext cx="104705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Infants </a:t>
            </a:r>
            <a:r>
              <a:rPr lang="en-US" dirty="0"/>
              <a:t>require an average of 100 kcal of </a:t>
            </a:r>
            <a:r>
              <a:rPr lang="en-US" dirty="0" smtClean="0"/>
              <a:t>energy per </a:t>
            </a:r>
            <a:r>
              <a:rPr lang="en-US" dirty="0"/>
              <a:t>kg of body weight per day. </a:t>
            </a:r>
            <a:r>
              <a:rPr lang="en-US" dirty="0" err="1"/>
              <a:t>ie</a:t>
            </a:r>
            <a:r>
              <a:rPr lang="en-US" dirty="0"/>
              <a:t>., about 150 ml of milk per kg of body weight each </a:t>
            </a:r>
            <a:r>
              <a:rPr lang="en-US" dirty="0" smtClean="0"/>
              <a:t>day.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The </a:t>
            </a:r>
            <a:r>
              <a:rPr lang="en-US" dirty="0"/>
              <a:t>estimated protein requirement is about 2 g/kg of body weight during the first 6 months; it declines to about 1.5 g/kg by the end of one year. 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This </a:t>
            </a:r>
            <a:r>
              <a:rPr lang="en-US" dirty="0"/>
              <a:t>works out to 13-14 g protein daily during the first year of life. 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</a:t>
            </a:r>
            <a:r>
              <a:rPr lang="en-US" dirty="0"/>
              <a:t>terms of calories, 8 to 10 percent of calories are given as </a:t>
            </a:r>
            <a:r>
              <a:rPr lang="en-US" dirty="0" smtClean="0"/>
              <a:t>protein.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dirty="0"/>
              <a:t>The carbohydrate requirement is about 10 g/kg of body weight daily; 4. After 4 months of age, undiluted boiled </a:t>
            </a:r>
            <a:r>
              <a:rPr lang="en-US" dirty="0" smtClean="0"/>
              <a:t>and cooled </a:t>
            </a:r>
            <a:r>
              <a:rPr lang="en-US" dirty="0"/>
              <a:t>milk should be </a:t>
            </a:r>
            <a:r>
              <a:rPr lang="en-US" dirty="0" smtClean="0"/>
              <a:t>given.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6672" y="1725769"/>
            <a:ext cx="10135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 SemiBold" panose="020B0502040204020203" pitchFamily="34" charset="0"/>
              </a:rPr>
              <a:t>The main indications for artificial feeding are failure </a:t>
            </a:r>
            <a:r>
              <a:rPr lang="en-US" sz="2000" dirty="0" smtClean="0">
                <a:latin typeface="Bahnschrift SemiBold" panose="020B0502040204020203" pitchFamily="34" charset="0"/>
              </a:rPr>
              <a:t>of breast </a:t>
            </a:r>
            <a:r>
              <a:rPr lang="en-US" sz="2000" dirty="0">
                <a:latin typeface="Bahnschrift SemiBold" panose="020B0502040204020203" pitchFamily="34" charset="0"/>
              </a:rPr>
              <a:t>milk, prolonged illness or death of the mother. It is crucial for the baby to be fed "breast-milk substitutes" - e.g.. </a:t>
            </a:r>
            <a:r>
              <a:rPr lang="en-US" sz="20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dried whole milk powder, fresh milk from a </a:t>
            </a:r>
            <a:r>
              <a:rPr lang="en-US" sz="2000" dirty="0" smtClean="0">
                <a:solidFill>
                  <a:srgbClr val="00B0F0"/>
                </a:solidFill>
                <a:latin typeface="Bahnschrift SemiBold" panose="020B0502040204020203" pitchFamily="34" charset="0"/>
              </a:rPr>
              <a:t>cow </a:t>
            </a:r>
            <a:r>
              <a:rPr lang="en-US" sz="2000" dirty="0">
                <a:solidFill>
                  <a:srgbClr val="00B0F0"/>
                </a:solidFill>
                <a:latin typeface="Bahnschrift SemiBold" panose="020B0502040204020203" pitchFamily="34" charset="0"/>
              </a:rPr>
              <a:t>or commercial formulae</a:t>
            </a:r>
            <a:r>
              <a:rPr lang="en-US" sz="2000" dirty="0">
                <a:latin typeface="Bahnschrift SemiBol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987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5155" y="309093"/>
            <a:ext cx="9040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Dietary Disorders:</a:t>
            </a:r>
            <a:endParaRPr lang="en-US" sz="20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582259135"/>
              </p:ext>
            </p:extLst>
          </p:nvPr>
        </p:nvGraphicFramePr>
        <p:xfrm>
          <a:off x="1954726" y="663036"/>
          <a:ext cx="92498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254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158" y="2240924"/>
            <a:ext cx="109856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THANK YOU...</a:t>
            </a:r>
            <a:endParaRPr lang="en-US" sz="1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37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175</TotalTime>
  <Words>588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 Unicode MS</vt:lpstr>
      <vt:lpstr>Arial</vt:lpstr>
      <vt:lpstr>Arial Rounded MT Bold</vt:lpstr>
      <vt:lpstr>Bahnschrift Condensed</vt:lpstr>
      <vt:lpstr>Bahnschrift SemiBold</vt:lpstr>
      <vt:lpstr>Calibri</vt:lpstr>
      <vt:lpstr>Calibri Light</vt:lpstr>
      <vt:lpstr>Wingdings</vt:lpstr>
      <vt:lpstr>Retrospect</vt:lpstr>
      <vt:lpstr>Dietary Advice For Optimal Health in        ‘Childhood’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Dietary Advice For Optimal Health in ‘Childhood’</dc:title>
  <dc:creator>PCP</dc:creator>
  <cp:lastModifiedBy>PCP</cp:lastModifiedBy>
  <cp:revision>19</cp:revision>
  <dcterms:created xsi:type="dcterms:W3CDTF">2023-10-24T17:05:47Z</dcterms:created>
  <dcterms:modified xsi:type="dcterms:W3CDTF">2023-10-25T17:02:23Z</dcterms:modified>
</cp:coreProperties>
</file>